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9FF70F-CBA1-490B-9435-844B7E37F03B}" v="4" dt="2024-02-12T15:57:11.445"/>
    <p1510:client id="{470E5D74-BA32-4C17-8584-4B2D741DC524}" v="11" dt="2024-02-12T16:21:27.172"/>
    <p1510:client id="{588BE2A9-BAF7-45A1-A460-0C6467EE279E}" v="18" dt="2024-02-12T16:12:20.905"/>
    <p1510:client id="{87539BBC-6AA3-4794-8999-5EF16552C8EB}" v="25" dt="2024-02-12T18:46:46.266"/>
    <p1510:client id="{8DF5DDAD-AAED-44B1-852B-4338133E2018}" v="47" dt="2024-02-12T15:55:53.594"/>
    <p1510:client id="{CC469EBA-EF65-460B-9E34-981CD5F7F6CD}" v="12" dt="2024-02-12T18:04:19.769"/>
    <p1510:client id="{DFFE2D24-9F8C-4071-BCE4-C9ED6A304FBC}" v="28" dt="2024-02-12T16:53:53.835"/>
    <p1510:client id="{F831B7F5-FB8E-4496-A01A-B85722B967E9}" v="1" dt="2024-02-12T16:10:50.4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yci Cooper" userId="76258758e1e64f06" providerId="Windows Live" clId="Web-{016787B1-C85A-469F-A9A0-B5F90604A822}"/>
    <pc:docChg chg="addSld delSld modSld">
      <pc:chgData name="Keyci Cooper" userId="76258758e1e64f06" providerId="Windows Live" clId="Web-{016787B1-C85A-469F-A9A0-B5F90604A822}" dt="2024-01-30T02:45:16.948" v="28" actId="1076"/>
      <pc:docMkLst>
        <pc:docMk/>
      </pc:docMkLst>
      <pc:sldChg chg="addSp delSp modSp">
        <pc:chgData name="Keyci Cooper" userId="76258758e1e64f06" providerId="Windows Live" clId="Web-{016787B1-C85A-469F-A9A0-B5F90604A822}" dt="2024-01-30T02:44:32.134" v="19"/>
        <pc:sldMkLst>
          <pc:docMk/>
          <pc:sldMk cId="3840947638" sldId="256"/>
        </pc:sldMkLst>
        <pc:picChg chg="add del mod">
          <ac:chgData name="Keyci Cooper" userId="76258758e1e64f06" providerId="Windows Live" clId="Web-{016787B1-C85A-469F-A9A0-B5F90604A822}" dt="2024-01-30T02:35:01.069" v="16"/>
          <ac:picMkLst>
            <pc:docMk/>
            <pc:sldMk cId="3840947638" sldId="256"/>
            <ac:picMk id="3" creationId="{0D3D0DB5-A7F0-D518-7312-667AE3570A73}"/>
          </ac:picMkLst>
        </pc:picChg>
        <pc:picChg chg="add del mod">
          <ac:chgData name="Keyci Cooper" userId="76258758e1e64f06" providerId="Windows Live" clId="Web-{016787B1-C85A-469F-A9A0-B5F90604A822}" dt="2024-01-30T02:44:08.743" v="18"/>
          <ac:picMkLst>
            <pc:docMk/>
            <pc:sldMk cId="3840947638" sldId="256"/>
            <ac:picMk id="4" creationId="{8BA4DD8D-BCA6-004F-F5F0-2D49D77C47E0}"/>
          </ac:picMkLst>
        </pc:picChg>
        <pc:picChg chg="add mod">
          <ac:chgData name="Keyci Cooper" userId="76258758e1e64f06" providerId="Windows Live" clId="Web-{016787B1-C85A-469F-A9A0-B5F90604A822}" dt="2024-01-30T02:44:32.134" v="19"/>
          <ac:picMkLst>
            <pc:docMk/>
            <pc:sldMk cId="3840947638" sldId="256"/>
            <ac:picMk id="5" creationId="{2F81FDAA-D54D-74A3-FE14-9DF8F5C623A8}"/>
          </ac:picMkLst>
        </pc:picChg>
        <pc:picChg chg="del">
          <ac:chgData name="Keyci Cooper" userId="76258758e1e64f06" providerId="Windows Live" clId="Web-{016787B1-C85A-469F-A9A0-B5F90604A822}" dt="2024-01-30T02:33:07.221" v="1"/>
          <ac:picMkLst>
            <pc:docMk/>
            <pc:sldMk cId="3840947638" sldId="256"/>
            <ac:picMk id="11" creationId="{533475D4-FAA3-9E91-2396-453DF9212BAE}"/>
          </ac:picMkLst>
        </pc:picChg>
        <pc:inkChg chg="del">
          <ac:chgData name="Keyci Cooper" userId="76258758e1e64f06" providerId="Windows Live" clId="Web-{016787B1-C85A-469F-A9A0-B5F90604A822}" dt="2024-01-30T02:33:07.221" v="0"/>
          <ac:inkMkLst>
            <pc:docMk/>
            <pc:sldMk cId="3840947638" sldId="256"/>
            <ac:inkMk id="2" creationId="{F9138B12-694E-7483-B3D2-0F2AA4E9CF6D}"/>
          </ac:inkMkLst>
        </pc:inkChg>
      </pc:sldChg>
      <pc:sldChg chg="addSp delSp modSp">
        <pc:chgData name="Keyci Cooper" userId="76258758e1e64f06" providerId="Windows Live" clId="Web-{016787B1-C85A-469F-A9A0-B5F90604A822}" dt="2024-01-30T02:45:02.323" v="24" actId="1076"/>
        <pc:sldMkLst>
          <pc:docMk/>
          <pc:sldMk cId="4131008323" sldId="257"/>
        </pc:sldMkLst>
        <pc:picChg chg="add del mod">
          <ac:chgData name="Keyci Cooper" userId="76258758e1e64f06" providerId="Windows Live" clId="Web-{016787B1-C85A-469F-A9A0-B5F90604A822}" dt="2024-01-30T02:44:36.650" v="20"/>
          <ac:picMkLst>
            <pc:docMk/>
            <pc:sldMk cId="4131008323" sldId="257"/>
            <ac:picMk id="2" creationId="{BFAB8D75-27D3-754D-DF13-8097A2A65272}"/>
          </ac:picMkLst>
        </pc:picChg>
        <pc:picChg chg="add mod">
          <ac:chgData name="Keyci Cooper" userId="76258758e1e64f06" providerId="Windows Live" clId="Web-{016787B1-C85A-469F-A9A0-B5F90604A822}" dt="2024-01-30T02:45:02.323" v="24" actId="1076"/>
          <ac:picMkLst>
            <pc:docMk/>
            <pc:sldMk cId="4131008323" sldId="257"/>
            <ac:picMk id="3" creationId="{6B634756-AABC-49B2-4DAF-85A9AA8F971E}"/>
          </ac:picMkLst>
        </pc:picChg>
        <pc:picChg chg="del">
          <ac:chgData name="Keyci Cooper" userId="76258758e1e64f06" providerId="Windows Live" clId="Web-{016787B1-C85A-469F-A9A0-B5F90604A822}" dt="2024-01-30T02:33:37.331" v="3"/>
          <ac:picMkLst>
            <pc:docMk/>
            <pc:sldMk cId="4131008323" sldId="257"/>
            <ac:picMk id="9" creationId="{D22C815D-D66D-CA45-272E-F5991DCE47FB}"/>
          </ac:picMkLst>
        </pc:picChg>
      </pc:sldChg>
      <pc:sldChg chg="addSp delSp modSp">
        <pc:chgData name="Keyci Cooper" userId="76258758e1e64f06" providerId="Windows Live" clId="Web-{016787B1-C85A-469F-A9A0-B5F90604A822}" dt="2024-01-30T02:45:16.948" v="28" actId="1076"/>
        <pc:sldMkLst>
          <pc:docMk/>
          <pc:sldMk cId="3568252112" sldId="258"/>
        </pc:sldMkLst>
        <pc:picChg chg="add del mod">
          <ac:chgData name="Keyci Cooper" userId="76258758e1e64f06" providerId="Windows Live" clId="Web-{016787B1-C85A-469F-A9A0-B5F90604A822}" dt="2024-01-30T02:45:07.542" v="25"/>
          <ac:picMkLst>
            <pc:docMk/>
            <pc:sldMk cId="3568252112" sldId="258"/>
            <ac:picMk id="3" creationId="{2801FDAC-6B08-5F50-F95E-5A0F1F82528C}"/>
          </ac:picMkLst>
        </pc:picChg>
        <pc:picChg chg="add mod">
          <ac:chgData name="Keyci Cooper" userId="76258758e1e64f06" providerId="Windows Live" clId="Web-{016787B1-C85A-469F-A9A0-B5F90604A822}" dt="2024-01-30T02:45:16.948" v="28" actId="1076"/>
          <ac:picMkLst>
            <pc:docMk/>
            <pc:sldMk cId="3568252112" sldId="258"/>
            <ac:picMk id="6" creationId="{E74B6BCD-5DC5-8A72-966A-1F4C2A8579D1}"/>
          </ac:picMkLst>
        </pc:picChg>
        <pc:picChg chg="del">
          <ac:chgData name="Keyci Cooper" userId="76258758e1e64f06" providerId="Windows Live" clId="Web-{016787B1-C85A-469F-A9A0-B5F90604A822}" dt="2024-01-30T02:34:25.661" v="8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016787B1-C85A-469F-A9A0-B5F90604A822}" dt="2024-01-30T02:34:46.068" v="13"/>
          <ac:inkMkLst>
            <pc:docMk/>
            <pc:sldMk cId="3568252112" sldId="258"/>
            <ac:inkMk id="4" creationId="{4069FB9E-759A-E6DD-FFFF-487F0F9509CA}"/>
          </ac:inkMkLst>
        </pc:inkChg>
      </pc:sldChg>
      <pc:sldChg chg="add del replId">
        <pc:chgData name="Keyci Cooper" userId="76258758e1e64f06" providerId="Windows Live" clId="Web-{016787B1-C85A-469F-A9A0-B5F90604A822}" dt="2024-01-30T02:34:29.646" v="10"/>
        <pc:sldMkLst>
          <pc:docMk/>
          <pc:sldMk cId="2244767422" sldId="260"/>
        </pc:sldMkLst>
      </pc:sldChg>
    </pc:docChg>
  </pc:docChgLst>
  <pc:docChgLst>
    <pc:chgData name="Keyci Cooper" userId="76258758e1e64f06" providerId="Windows Live" clId="Web-{470E5D74-BA32-4C17-8584-4B2D741DC524}"/>
    <pc:docChg chg="modSld">
      <pc:chgData name="Keyci Cooper" userId="76258758e1e64f06" providerId="Windows Live" clId="Web-{470E5D74-BA32-4C17-8584-4B2D741DC524}" dt="2024-02-12T16:21:27.172" v="10" actId="1076"/>
      <pc:docMkLst>
        <pc:docMk/>
      </pc:docMkLst>
      <pc:sldChg chg="addSp delSp modSp">
        <pc:chgData name="Keyci Cooper" userId="76258758e1e64f06" providerId="Windows Live" clId="Web-{470E5D74-BA32-4C17-8584-4B2D741DC524}" dt="2024-02-12T16:20:42.171" v="1"/>
        <pc:sldMkLst>
          <pc:docMk/>
          <pc:sldMk cId="3840947638" sldId="256"/>
        </pc:sldMkLst>
        <pc:picChg chg="add mod">
          <ac:chgData name="Keyci Cooper" userId="76258758e1e64f06" providerId="Windows Live" clId="Web-{470E5D74-BA32-4C17-8584-4B2D741DC524}" dt="2024-02-12T16:20:42.171" v="1"/>
          <ac:picMkLst>
            <pc:docMk/>
            <pc:sldMk cId="3840947638" sldId="256"/>
            <ac:picMk id="2" creationId="{2F05C165-2A7A-31EA-D8D0-A66357FA6E40}"/>
          </ac:picMkLst>
        </pc:picChg>
        <pc:picChg chg="del">
          <ac:chgData name="Keyci Cooper" userId="76258758e1e64f06" providerId="Windows Live" clId="Web-{470E5D74-BA32-4C17-8584-4B2D741DC524}" dt="2024-02-12T16:20:25.139" v="0"/>
          <ac:picMkLst>
            <pc:docMk/>
            <pc:sldMk cId="3840947638" sldId="256"/>
            <ac:picMk id="3" creationId="{7C2D105F-5AE6-16FA-EC99-A7B48EC71C1D}"/>
          </ac:picMkLst>
        </pc:picChg>
      </pc:sldChg>
      <pc:sldChg chg="addSp delSp modSp">
        <pc:chgData name="Keyci Cooper" userId="76258758e1e64f06" providerId="Windows Live" clId="Web-{470E5D74-BA32-4C17-8584-4B2D741DC524}" dt="2024-02-12T16:21:16.766" v="7" actId="1076"/>
        <pc:sldMkLst>
          <pc:docMk/>
          <pc:sldMk cId="4131008323" sldId="257"/>
        </pc:sldMkLst>
        <pc:picChg chg="add mod">
          <ac:chgData name="Keyci Cooper" userId="76258758e1e64f06" providerId="Windows Live" clId="Web-{470E5D74-BA32-4C17-8584-4B2D741DC524}" dt="2024-02-12T16:21:16.766" v="7" actId="1076"/>
          <ac:picMkLst>
            <pc:docMk/>
            <pc:sldMk cId="4131008323" sldId="257"/>
            <ac:picMk id="2" creationId="{89780B61-1840-0362-33D9-498EB997D503}"/>
          </ac:picMkLst>
        </pc:picChg>
        <pc:picChg chg="del">
          <ac:chgData name="Keyci Cooper" userId="76258758e1e64f06" providerId="Windows Live" clId="Web-{470E5D74-BA32-4C17-8584-4B2D741DC524}" dt="2024-02-12T16:20:46.030" v="2"/>
          <ac:picMkLst>
            <pc:docMk/>
            <pc:sldMk cId="4131008323" sldId="257"/>
            <ac:picMk id="3" creationId="{7136A081-A19F-0EB5-FDC9-CE6E654D0FC4}"/>
          </ac:picMkLst>
        </pc:picChg>
      </pc:sldChg>
      <pc:sldChg chg="addSp delSp modSp">
        <pc:chgData name="Keyci Cooper" userId="76258758e1e64f06" providerId="Windows Live" clId="Web-{470E5D74-BA32-4C17-8584-4B2D741DC524}" dt="2024-02-12T16:21:27.172" v="10" actId="1076"/>
        <pc:sldMkLst>
          <pc:docMk/>
          <pc:sldMk cId="3568252112" sldId="258"/>
        </pc:sldMkLst>
        <pc:picChg chg="del">
          <ac:chgData name="Keyci Cooper" userId="76258758e1e64f06" providerId="Windows Live" clId="Web-{470E5D74-BA32-4C17-8584-4B2D741DC524}" dt="2024-02-12T16:20:48.421" v="3"/>
          <ac:picMkLst>
            <pc:docMk/>
            <pc:sldMk cId="3568252112" sldId="258"/>
            <ac:picMk id="3" creationId="{20DE48A7-EF0C-8B51-E1C1-8519AD6CBAE9}"/>
          </ac:picMkLst>
        </pc:picChg>
        <pc:picChg chg="add mod">
          <ac:chgData name="Keyci Cooper" userId="76258758e1e64f06" providerId="Windows Live" clId="Web-{470E5D74-BA32-4C17-8584-4B2D741DC524}" dt="2024-02-12T16:21:27.172" v="10" actId="1076"/>
          <ac:picMkLst>
            <pc:docMk/>
            <pc:sldMk cId="3568252112" sldId="258"/>
            <ac:picMk id="4" creationId="{6D353CE8-150D-5BC0-FBBC-61AD40A0A668}"/>
          </ac:picMkLst>
        </pc:picChg>
      </pc:sldChg>
    </pc:docChg>
  </pc:docChgLst>
  <pc:docChgLst>
    <pc:chgData name="Keyci Cooper" userId="76258758e1e64f06" providerId="Windows Live" clId="Web-{8DF5DDAD-AAED-44B1-852B-4338133E2018}"/>
    <pc:docChg chg="addSld delSld modSld">
      <pc:chgData name="Keyci Cooper" userId="76258758e1e64f06" providerId="Windows Live" clId="Web-{8DF5DDAD-AAED-44B1-852B-4338133E2018}" dt="2024-02-12T15:55:53.594" v="46"/>
      <pc:docMkLst>
        <pc:docMk/>
      </pc:docMkLst>
      <pc:sldChg chg="addSp delSp modSp add del">
        <pc:chgData name="Keyci Cooper" userId="76258758e1e64f06" providerId="Windows Live" clId="Web-{8DF5DDAD-AAED-44B1-852B-4338133E2018}" dt="2024-02-12T15:55:53.594" v="46"/>
        <pc:sldMkLst>
          <pc:docMk/>
          <pc:sldMk cId="3840947638" sldId="256"/>
        </pc:sldMkLst>
        <pc:picChg chg="add del mod">
          <ac:chgData name="Keyci Cooper" userId="76258758e1e64f06" providerId="Windows Live" clId="Web-{8DF5DDAD-AAED-44B1-852B-4338133E2018}" dt="2024-02-12T15:52:19.243" v="13"/>
          <ac:picMkLst>
            <pc:docMk/>
            <pc:sldMk cId="3840947638" sldId="256"/>
            <ac:picMk id="2" creationId="{26D94716-BBB4-408B-395E-90D40299B9E9}"/>
          </ac:picMkLst>
        </pc:picChg>
        <pc:picChg chg="del">
          <ac:chgData name="Keyci Cooper" userId="76258758e1e64f06" providerId="Windows Live" clId="Web-{8DF5DDAD-AAED-44B1-852B-4338133E2018}" dt="2024-02-12T15:47:08.326" v="0"/>
          <ac:picMkLst>
            <pc:docMk/>
            <pc:sldMk cId="3840947638" sldId="256"/>
            <ac:picMk id="3" creationId="{1023778A-A952-1D59-52EB-05385C8F05A9}"/>
          </ac:picMkLst>
        </pc:picChg>
        <pc:picChg chg="add del mod">
          <ac:chgData name="Keyci Cooper" userId="76258758e1e64f06" providerId="Windows Live" clId="Web-{8DF5DDAD-AAED-44B1-852B-4338133E2018}" dt="2024-02-12T15:52:36.962" v="17"/>
          <ac:picMkLst>
            <pc:docMk/>
            <pc:sldMk cId="3840947638" sldId="256"/>
            <ac:picMk id="4" creationId="{166793B4-21AB-70AF-E9E5-7DEAA184A7FD}"/>
          </ac:picMkLst>
        </pc:picChg>
        <pc:picChg chg="add del mod">
          <ac:chgData name="Keyci Cooper" userId="76258758e1e64f06" providerId="Windows Live" clId="Web-{8DF5DDAD-AAED-44B1-852B-4338133E2018}" dt="2024-02-12T15:54:31.091" v="29"/>
          <ac:picMkLst>
            <pc:docMk/>
            <pc:sldMk cId="3840947638" sldId="256"/>
            <ac:picMk id="5" creationId="{BB715226-4571-6387-811F-D749B2E39BC9}"/>
          </ac:picMkLst>
        </pc:picChg>
        <pc:picChg chg="add del mod">
          <ac:chgData name="Keyci Cooper" userId="76258758e1e64f06" providerId="Windows Live" clId="Web-{8DF5DDAD-AAED-44B1-852B-4338133E2018}" dt="2024-02-12T15:55:13.249" v="42"/>
          <ac:picMkLst>
            <pc:docMk/>
            <pc:sldMk cId="3840947638" sldId="256"/>
            <ac:picMk id="6" creationId="{AC3BD84B-021A-6B02-CB69-412DAAA3EABF}"/>
          </ac:picMkLst>
        </pc:picChg>
        <pc:picChg chg="add mod">
          <ac:chgData name="Keyci Cooper" userId="76258758e1e64f06" providerId="Windows Live" clId="Web-{8DF5DDAD-AAED-44B1-852B-4338133E2018}" dt="2024-02-12T15:54:51.826" v="32"/>
          <ac:picMkLst>
            <pc:docMk/>
            <pc:sldMk cId="3840947638" sldId="256"/>
            <ac:picMk id="9" creationId="{01FC5A3C-C707-AB4E-E72C-EE2D9A2769DA}"/>
          </ac:picMkLst>
        </pc:picChg>
        <pc:inkChg chg="add del">
          <ac:chgData name="Keyci Cooper" userId="76258758e1e64f06" providerId="Windows Live" clId="Web-{8DF5DDAD-AAED-44B1-852B-4338133E2018}" dt="2024-02-12T15:55:53.594" v="46"/>
          <ac:inkMkLst>
            <pc:docMk/>
            <pc:sldMk cId="3840947638" sldId="256"/>
            <ac:inkMk id="7" creationId="{6B470450-8D79-CB90-4B1A-1BBB3061C485}"/>
          </ac:inkMkLst>
        </pc:inkChg>
        <pc:inkChg chg="add del">
          <ac:chgData name="Keyci Cooper" userId="76258758e1e64f06" providerId="Windows Live" clId="Web-{8DF5DDAD-AAED-44B1-852B-4338133E2018}" dt="2024-02-12T15:55:53.594" v="45"/>
          <ac:inkMkLst>
            <pc:docMk/>
            <pc:sldMk cId="3840947638" sldId="256"/>
            <ac:inkMk id="10" creationId="{37D4F31E-5393-7F51-64C0-644E725522A1}"/>
          </ac:inkMkLst>
        </pc:inkChg>
        <pc:inkChg chg="add del">
          <ac:chgData name="Keyci Cooper" userId="76258758e1e64f06" providerId="Windows Live" clId="Web-{8DF5DDAD-AAED-44B1-852B-4338133E2018}" dt="2024-02-12T15:55:11.124" v="40"/>
          <ac:inkMkLst>
            <pc:docMk/>
            <pc:sldMk cId="3840947638" sldId="256"/>
            <ac:inkMk id="11" creationId="{768CC3FD-1C65-E5C5-1280-F0519D641EEA}"/>
          </ac:inkMkLst>
        </pc:inkChg>
        <pc:inkChg chg="add del">
          <ac:chgData name="Keyci Cooper" userId="76258758e1e64f06" providerId="Windows Live" clId="Web-{8DF5DDAD-AAED-44B1-852B-4338133E2018}" dt="2024-02-12T15:55:13.249" v="41"/>
          <ac:inkMkLst>
            <pc:docMk/>
            <pc:sldMk cId="3840947638" sldId="256"/>
            <ac:inkMk id="12" creationId="{75EE8F5F-CD6D-3796-8180-99B508D3F0FB}"/>
          </ac:inkMkLst>
        </pc:inkChg>
        <pc:inkChg chg="add del">
          <ac:chgData name="Keyci Cooper" userId="76258758e1e64f06" providerId="Windows Live" clId="Web-{8DF5DDAD-AAED-44B1-852B-4338133E2018}" dt="2024-02-12T15:55:50.766" v="44"/>
          <ac:inkMkLst>
            <pc:docMk/>
            <pc:sldMk cId="3840947638" sldId="256"/>
            <ac:inkMk id="13" creationId="{9CFC60B9-E225-8533-E880-2DFF9604A456}"/>
          </ac:inkMkLst>
        </pc:inkChg>
      </pc:sldChg>
      <pc:sldChg chg="addSp delSp modSp">
        <pc:chgData name="Keyci Cooper" userId="76258758e1e64f06" providerId="Windows Live" clId="Web-{8DF5DDAD-AAED-44B1-852B-4338133E2018}" dt="2024-02-12T15:54:54.920" v="36"/>
        <pc:sldMkLst>
          <pc:docMk/>
          <pc:sldMk cId="4131008323" sldId="257"/>
        </pc:sldMkLst>
        <pc:picChg chg="add del mod">
          <ac:chgData name="Keyci Cooper" userId="76258758e1e64f06" providerId="Windows Live" clId="Web-{8DF5DDAD-AAED-44B1-852B-4338133E2018}" dt="2024-02-12T15:53:09.026" v="20"/>
          <ac:picMkLst>
            <pc:docMk/>
            <pc:sldMk cId="4131008323" sldId="257"/>
            <ac:picMk id="2" creationId="{7D060BC7-D58F-EC18-1A96-D735ACF7216D}"/>
          </ac:picMkLst>
        </pc:picChg>
        <pc:picChg chg="del">
          <ac:chgData name="Keyci Cooper" userId="76258758e1e64f06" providerId="Windows Live" clId="Web-{8DF5DDAD-AAED-44B1-852B-4338133E2018}" dt="2024-02-12T15:47:41.452" v="2"/>
          <ac:picMkLst>
            <pc:docMk/>
            <pc:sldMk cId="4131008323" sldId="257"/>
            <ac:picMk id="3" creationId="{C0504883-0C27-2980-FEC2-8306617523BB}"/>
          </ac:picMkLst>
        </pc:picChg>
        <pc:picChg chg="add mod">
          <ac:chgData name="Keyci Cooper" userId="76258758e1e64f06" providerId="Windows Live" clId="Web-{8DF5DDAD-AAED-44B1-852B-4338133E2018}" dt="2024-02-12T15:53:22.104" v="24" actId="1076"/>
          <ac:picMkLst>
            <pc:docMk/>
            <pc:sldMk cId="4131008323" sldId="257"/>
            <ac:picMk id="4" creationId="{398D8D5A-AB23-F8B6-F4A5-D935AF07771F}"/>
          </ac:picMkLst>
        </pc:picChg>
        <pc:inkChg chg="add del">
          <ac:chgData name="Keyci Cooper" userId="76258758e1e64f06" providerId="Windows Live" clId="Web-{8DF5DDAD-AAED-44B1-852B-4338133E2018}" dt="2024-02-12T15:54:54.920" v="36"/>
          <ac:inkMkLst>
            <pc:docMk/>
            <pc:sldMk cId="4131008323" sldId="257"/>
            <ac:inkMk id="5" creationId="{3D010DDA-F5EC-C707-5A33-E7F9B6FE171E}"/>
          </ac:inkMkLst>
        </pc:inkChg>
      </pc:sldChg>
      <pc:sldChg chg="addSp delSp modSp">
        <pc:chgData name="Keyci Cooper" userId="76258758e1e64f06" providerId="Windows Live" clId="Web-{8DF5DDAD-AAED-44B1-852B-4338133E2018}" dt="2024-02-12T15:53:34.495" v="28" actId="1076"/>
        <pc:sldMkLst>
          <pc:docMk/>
          <pc:sldMk cId="3568252112" sldId="258"/>
        </pc:sldMkLst>
        <pc:picChg chg="add del mod">
          <ac:chgData name="Keyci Cooper" userId="76258758e1e64f06" providerId="Windows Live" clId="Web-{8DF5DDAD-AAED-44B1-852B-4338133E2018}" dt="2024-02-12T15:53:26.995" v="25"/>
          <ac:picMkLst>
            <pc:docMk/>
            <pc:sldMk cId="3568252112" sldId="258"/>
            <ac:picMk id="4" creationId="{A931A452-409B-789A-D4E6-34652E16DB72}"/>
          </ac:picMkLst>
        </pc:picChg>
        <pc:picChg chg="del">
          <ac:chgData name="Keyci Cooper" userId="76258758e1e64f06" providerId="Windows Live" clId="Web-{8DF5DDAD-AAED-44B1-852B-4338133E2018}" dt="2024-02-12T15:48:18.141" v="9"/>
          <ac:picMkLst>
            <pc:docMk/>
            <pc:sldMk cId="3568252112" sldId="258"/>
            <ac:picMk id="5" creationId="{91CEA37F-04FC-8A8F-9323-A4116451F076}"/>
          </ac:picMkLst>
        </pc:picChg>
        <pc:picChg chg="add mod">
          <ac:chgData name="Keyci Cooper" userId="76258758e1e64f06" providerId="Windows Live" clId="Web-{8DF5DDAD-AAED-44B1-852B-4338133E2018}" dt="2024-02-12T15:53:34.495" v="28" actId="1076"/>
          <ac:picMkLst>
            <pc:docMk/>
            <pc:sldMk cId="3568252112" sldId="258"/>
            <ac:picMk id="7" creationId="{97EF9AF2-A796-44BF-B384-4739EC814D98}"/>
          </ac:picMkLst>
        </pc:picChg>
        <pc:inkChg chg="add del">
          <ac:chgData name="Keyci Cooper" userId="76258758e1e64f06" providerId="Windows Live" clId="Web-{8DF5DDAD-AAED-44B1-852B-4338133E2018}" dt="2024-02-12T15:48:18.141" v="8"/>
          <ac:inkMkLst>
            <pc:docMk/>
            <pc:sldMk cId="3568252112" sldId="258"/>
            <ac:inkMk id="2" creationId="{CDA12427-3F48-D8A0-6015-4B44A0F62A14}"/>
          </ac:inkMkLst>
        </pc:inkChg>
      </pc:sldChg>
    </pc:docChg>
  </pc:docChgLst>
  <pc:docChgLst>
    <pc:chgData name="Keyci Cooper" userId="76258758e1e64f06" providerId="Windows Live" clId="Web-{CC469EBA-EF65-460B-9E34-981CD5F7F6CD}"/>
    <pc:docChg chg="modSld">
      <pc:chgData name="Keyci Cooper" userId="76258758e1e64f06" providerId="Windows Live" clId="Web-{CC469EBA-EF65-460B-9E34-981CD5F7F6CD}" dt="2024-02-12T18:04:19.769" v="11" actId="1076"/>
      <pc:docMkLst>
        <pc:docMk/>
      </pc:docMkLst>
      <pc:sldChg chg="addSp delSp modSp">
        <pc:chgData name="Keyci Cooper" userId="76258758e1e64f06" providerId="Windows Live" clId="Web-{CC469EBA-EF65-460B-9E34-981CD5F7F6CD}" dt="2024-02-12T18:03:35.283" v="3"/>
        <pc:sldMkLst>
          <pc:docMk/>
          <pc:sldMk cId="3840947638" sldId="256"/>
        </pc:sldMkLst>
        <pc:picChg chg="add mod">
          <ac:chgData name="Keyci Cooper" userId="76258758e1e64f06" providerId="Windows Live" clId="Web-{CC469EBA-EF65-460B-9E34-981CD5F7F6CD}" dt="2024-02-12T18:03:35.283" v="3"/>
          <ac:picMkLst>
            <pc:docMk/>
            <pc:sldMk cId="3840947638" sldId="256"/>
            <ac:picMk id="2" creationId="{D2D5F66B-D630-51E7-D20D-C9837FF0BE61}"/>
          </ac:picMkLst>
        </pc:picChg>
        <pc:picChg chg="del">
          <ac:chgData name="Keyci Cooper" userId="76258758e1e64f06" providerId="Windows Live" clId="Web-{CC469EBA-EF65-460B-9E34-981CD5F7F6CD}" dt="2024-02-12T18:03:07.423" v="0"/>
          <ac:picMkLst>
            <pc:docMk/>
            <pc:sldMk cId="3840947638" sldId="256"/>
            <ac:picMk id="4" creationId="{AE12814D-35DA-2EC5-05D7-41D983CFC7E7}"/>
          </ac:picMkLst>
        </pc:picChg>
      </pc:sldChg>
      <pc:sldChg chg="addSp delSp modSp">
        <pc:chgData name="Keyci Cooper" userId="76258758e1e64f06" providerId="Windows Live" clId="Web-{CC469EBA-EF65-460B-9E34-981CD5F7F6CD}" dt="2024-02-12T18:04:05.847" v="7" actId="1076"/>
        <pc:sldMkLst>
          <pc:docMk/>
          <pc:sldMk cId="4131008323" sldId="257"/>
        </pc:sldMkLst>
        <pc:picChg chg="add mod">
          <ac:chgData name="Keyci Cooper" userId="76258758e1e64f06" providerId="Windows Live" clId="Web-{CC469EBA-EF65-460B-9E34-981CD5F7F6CD}" dt="2024-02-12T18:04:05.847" v="7" actId="1076"/>
          <ac:picMkLst>
            <pc:docMk/>
            <pc:sldMk cId="4131008323" sldId="257"/>
            <ac:picMk id="2" creationId="{CEC430DE-40F4-0542-F3E7-C9781CBF2D89}"/>
          </ac:picMkLst>
        </pc:picChg>
        <pc:picChg chg="del">
          <ac:chgData name="Keyci Cooper" userId="76258758e1e64f06" providerId="Windows Live" clId="Web-{CC469EBA-EF65-460B-9E34-981CD5F7F6CD}" dt="2024-02-12T18:03:10.283" v="1"/>
          <ac:picMkLst>
            <pc:docMk/>
            <pc:sldMk cId="4131008323" sldId="257"/>
            <ac:picMk id="5" creationId="{CC6E6B8F-29BD-72E3-D2B4-9F0A00280762}"/>
          </ac:picMkLst>
        </pc:picChg>
      </pc:sldChg>
      <pc:sldChg chg="addSp delSp modSp">
        <pc:chgData name="Keyci Cooper" userId="76258758e1e64f06" providerId="Windows Live" clId="Web-{CC469EBA-EF65-460B-9E34-981CD5F7F6CD}" dt="2024-02-12T18:04:19.769" v="11" actId="1076"/>
        <pc:sldMkLst>
          <pc:docMk/>
          <pc:sldMk cId="3568252112" sldId="258"/>
        </pc:sldMkLst>
        <pc:picChg chg="add mod">
          <ac:chgData name="Keyci Cooper" userId="76258758e1e64f06" providerId="Windows Live" clId="Web-{CC469EBA-EF65-460B-9E34-981CD5F7F6CD}" dt="2024-02-12T18:04:19.769" v="11" actId="1076"/>
          <ac:picMkLst>
            <pc:docMk/>
            <pc:sldMk cId="3568252112" sldId="258"/>
            <ac:picMk id="3" creationId="{6A2306CB-AF09-D654-44D7-6E5FB90EF4B5}"/>
          </ac:picMkLst>
        </pc:picChg>
        <pc:picChg chg="del">
          <ac:chgData name="Keyci Cooper" userId="76258758e1e64f06" providerId="Windows Live" clId="Web-{CC469EBA-EF65-460B-9E34-981CD5F7F6CD}" dt="2024-02-12T18:03:12.814" v="2"/>
          <ac:picMkLst>
            <pc:docMk/>
            <pc:sldMk cId="3568252112" sldId="258"/>
            <ac:picMk id="7" creationId="{EC83D4E7-16A7-34C7-EBFD-5FFC12B32BF3}"/>
          </ac:picMkLst>
        </pc:picChg>
      </pc:sldChg>
    </pc:docChg>
  </pc:docChgLst>
  <pc:docChgLst>
    <pc:chgData name="Keyci Cooper" userId="76258758e1e64f06" providerId="Windows Live" clId="Web-{C6D9BA50-E4FD-4635-A937-171159CFBD14}"/>
    <pc:docChg chg="modSld">
      <pc:chgData name="Keyci Cooper" userId="76258758e1e64f06" providerId="Windows Live" clId="Web-{C6D9BA50-E4FD-4635-A937-171159CFBD14}" dt="2024-01-30T13:40:10.667" v="11" actId="1076"/>
      <pc:docMkLst>
        <pc:docMk/>
      </pc:docMkLst>
      <pc:sldChg chg="addSp delSp modSp">
        <pc:chgData name="Keyci Cooper" userId="76258758e1e64f06" providerId="Windows Live" clId="Web-{C6D9BA50-E4FD-4635-A937-171159CFBD14}" dt="2024-01-30T13:39:36.212" v="1"/>
        <pc:sldMkLst>
          <pc:docMk/>
          <pc:sldMk cId="3840947638" sldId="256"/>
        </pc:sldMkLst>
        <pc:picChg chg="add mod">
          <ac:chgData name="Keyci Cooper" userId="76258758e1e64f06" providerId="Windows Live" clId="Web-{C6D9BA50-E4FD-4635-A937-171159CFBD14}" dt="2024-01-30T13:39:36.212" v="1"/>
          <ac:picMkLst>
            <pc:docMk/>
            <pc:sldMk cId="3840947638" sldId="256"/>
            <ac:picMk id="2" creationId="{361430D1-3895-1278-EEF9-04EE7697164A}"/>
          </ac:picMkLst>
        </pc:picChg>
        <pc:picChg chg="del">
          <ac:chgData name="Keyci Cooper" userId="76258758e1e64f06" providerId="Windows Live" clId="Web-{C6D9BA50-E4FD-4635-A937-171159CFBD14}" dt="2024-01-30T13:39:24.181" v="0"/>
          <ac:picMkLst>
            <pc:docMk/>
            <pc:sldMk cId="3840947638" sldId="256"/>
            <ac:picMk id="37" creationId="{C6D80D38-A12D-39D5-1493-1FBC465DF5F6}"/>
          </ac:picMkLst>
        </pc:picChg>
      </pc:sldChg>
      <pc:sldChg chg="addSp delSp modSp">
        <pc:chgData name="Keyci Cooper" userId="76258758e1e64f06" providerId="Windows Live" clId="Web-{C6D9BA50-E4FD-4635-A937-171159CFBD14}" dt="2024-01-30T13:40:00.979" v="7" actId="1076"/>
        <pc:sldMkLst>
          <pc:docMk/>
          <pc:sldMk cId="4131008323" sldId="257"/>
        </pc:sldMkLst>
        <pc:picChg chg="add mod">
          <ac:chgData name="Keyci Cooper" userId="76258758e1e64f06" providerId="Windows Live" clId="Web-{C6D9BA50-E4FD-4635-A937-171159CFBD14}" dt="2024-01-30T13:40:00.979" v="7" actId="1076"/>
          <ac:picMkLst>
            <pc:docMk/>
            <pc:sldMk cId="4131008323" sldId="257"/>
            <ac:picMk id="2" creationId="{06F38C2F-ACBC-1D47-5E46-1B2A1C90FF80}"/>
          </ac:picMkLst>
        </pc:picChg>
        <pc:picChg chg="del">
          <ac:chgData name="Keyci Cooper" userId="76258758e1e64f06" providerId="Windows Live" clId="Web-{C6D9BA50-E4FD-4635-A937-171159CFBD14}" dt="2024-01-30T13:39:42.728" v="2"/>
          <ac:picMkLst>
            <pc:docMk/>
            <pc:sldMk cId="4131008323" sldId="257"/>
            <ac:picMk id="38" creationId="{0D549440-0C9C-33DA-F8CF-4373A8EE02A8}"/>
          </ac:picMkLst>
        </pc:picChg>
      </pc:sldChg>
      <pc:sldChg chg="addSp delSp modSp">
        <pc:chgData name="Keyci Cooper" userId="76258758e1e64f06" providerId="Windows Live" clId="Web-{C6D9BA50-E4FD-4635-A937-171159CFBD14}" dt="2024-01-30T13:40:10.667" v="11" actId="1076"/>
        <pc:sldMkLst>
          <pc:docMk/>
          <pc:sldMk cId="3568252112" sldId="258"/>
        </pc:sldMkLst>
        <pc:picChg chg="add mod">
          <ac:chgData name="Keyci Cooper" userId="76258758e1e64f06" providerId="Windows Live" clId="Web-{C6D9BA50-E4FD-4635-A937-171159CFBD14}" dt="2024-01-30T13:40:10.667" v="11" actId="1076"/>
          <ac:picMkLst>
            <pc:docMk/>
            <pc:sldMk cId="3568252112" sldId="258"/>
            <ac:picMk id="3" creationId="{FBCAE124-953F-B27C-BEE7-D8A5523D8B39}"/>
          </ac:picMkLst>
        </pc:picChg>
        <pc:picChg chg="del">
          <ac:chgData name="Keyci Cooper" userId="76258758e1e64f06" providerId="Windows Live" clId="Web-{C6D9BA50-E4FD-4635-A937-171159CFBD14}" dt="2024-01-30T13:40:04.073" v="8"/>
          <ac:picMkLst>
            <pc:docMk/>
            <pc:sldMk cId="3568252112" sldId="258"/>
            <ac:picMk id="53" creationId="{A4EAE00B-C3AD-19A0-A4A9-A153E605E036}"/>
          </ac:picMkLst>
        </pc:picChg>
      </pc:sldChg>
    </pc:docChg>
  </pc:docChgLst>
  <pc:docChgLst>
    <pc:chgData name="Keyci Cooper" userId="76258758e1e64f06" providerId="Windows Live" clId="Web-{F831B7F5-FB8E-4496-A01A-B85722B967E9}"/>
    <pc:docChg chg="modSld">
      <pc:chgData name="Keyci Cooper" userId="76258758e1e64f06" providerId="Windows Live" clId="Web-{F831B7F5-FB8E-4496-A01A-B85722B967E9}" dt="2024-02-12T16:10:50.437" v="0"/>
      <pc:docMkLst>
        <pc:docMk/>
      </pc:docMkLst>
      <pc:sldChg chg="addSp">
        <pc:chgData name="Keyci Cooper" userId="76258758e1e64f06" providerId="Windows Live" clId="Web-{F831B7F5-FB8E-4496-A01A-B85722B967E9}" dt="2024-02-12T16:10:50.437" v="0"/>
        <pc:sldMkLst>
          <pc:docMk/>
          <pc:sldMk cId="3840947638" sldId="256"/>
        </pc:sldMkLst>
        <pc:inkChg chg="add">
          <ac:chgData name="Keyci Cooper" userId="76258758e1e64f06" providerId="Windows Live" clId="Web-{F831B7F5-FB8E-4496-A01A-B85722B967E9}" dt="2024-02-12T16:10:50.437" v="0"/>
          <ac:inkMkLst>
            <pc:docMk/>
            <pc:sldMk cId="3840947638" sldId="256"/>
            <ac:inkMk id="2" creationId="{FB53C162-1A8C-60CB-CD10-CD339A382063}"/>
          </ac:inkMkLst>
        </pc:inkChg>
      </pc:sldChg>
    </pc:docChg>
  </pc:docChgLst>
  <pc:docChgLst>
    <pc:chgData name="Keyci Cooper" userId="76258758e1e64f06" providerId="Windows Live" clId="Web-{38AC130A-77C6-4D3A-A7E6-27720E393B04}"/>
    <pc:docChg chg="modSld">
      <pc:chgData name="Keyci Cooper" userId="76258758e1e64f06" providerId="Windows Live" clId="Web-{38AC130A-77C6-4D3A-A7E6-27720E393B04}" dt="2024-01-30T00:54:45.690" v="88" actId="1076"/>
      <pc:docMkLst>
        <pc:docMk/>
      </pc:docMkLst>
      <pc:sldChg chg="addSp delSp modSp">
        <pc:chgData name="Keyci Cooper" userId="76258758e1e64f06" providerId="Windows Live" clId="Web-{38AC130A-77C6-4D3A-A7E6-27720E393B04}" dt="2024-01-30T00:53:59.953" v="73"/>
        <pc:sldMkLst>
          <pc:docMk/>
          <pc:sldMk cId="3840947638" sldId="256"/>
        </pc:sldMkLst>
        <pc:picChg chg="del">
          <ac:chgData name="Keyci Cooper" userId="76258758e1e64f06" providerId="Windows Live" clId="Web-{38AC130A-77C6-4D3A-A7E6-27720E393B04}" dt="2024-01-30T00:48:54.129" v="39"/>
          <ac:picMkLst>
            <pc:docMk/>
            <pc:sldMk cId="3840947638" sldId="256"/>
            <ac:picMk id="2" creationId="{7340F815-7032-2951-4701-9BED0391BACC}"/>
          </ac:picMkLst>
        </pc:picChg>
        <pc:picChg chg="del">
          <ac:chgData name="Keyci Cooper" userId="76258758e1e64f06" providerId="Windows Live" clId="Web-{38AC130A-77C6-4D3A-A7E6-27720E393B04}" dt="2024-01-30T00:48:55.567" v="41"/>
          <ac:picMkLst>
            <pc:docMk/>
            <pc:sldMk cId="3840947638" sldId="256"/>
            <ac:picMk id="3" creationId="{00000000-0000-0000-0000-000000000000}"/>
          </ac:picMkLst>
        </pc:picChg>
        <pc:picChg chg="add del mod">
          <ac:chgData name="Keyci Cooper" userId="76258758e1e64f06" providerId="Windows Live" clId="Web-{38AC130A-77C6-4D3A-A7E6-27720E393B04}" dt="2024-01-30T00:48:53.395" v="38"/>
          <ac:picMkLst>
            <pc:docMk/>
            <pc:sldMk cId="3840947638" sldId="256"/>
            <ac:picMk id="4" creationId="{9D479078-8A58-AF0F-42B8-8FCF87420CF2}"/>
          </ac:picMkLst>
        </pc:picChg>
        <pc:picChg chg="add del mod">
          <ac:chgData name="Keyci Cooper" userId="76258758e1e64f06" providerId="Windows Live" clId="Web-{38AC130A-77C6-4D3A-A7E6-27720E393B04}" dt="2024-01-30T00:48:52.098" v="37"/>
          <ac:picMkLst>
            <pc:docMk/>
            <pc:sldMk cId="3840947638" sldId="256"/>
            <ac:picMk id="5" creationId="{17ACDB95-7963-D6BD-A82F-D406036A8B96}"/>
          </ac:picMkLst>
        </pc:picChg>
        <pc:picChg chg="add del mod">
          <ac:chgData name="Keyci Cooper" userId="76258758e1e64f06" providerId="Windows Live" clId="Web-{38AC130A-77C6-4D3A-A7E6-27720E393B04}" dt="2024-01-30T00:51:34.745" v="61"/>
          <ac:picMkLst>
            <pc:docMk/>
            <pc:sldMk cId="3840947638" sldId="256"/>
            <ac:picMk id="7" creationId="{5121098F-BF27-DE8F-0F4B-1B0E20B04700}"/>
          </ac:picMkLst>
        </pc:picChg>
        <pc:picChg chg="add del mod">
          <ac:chgData name="Keyci Cooper" userId="76258758e1e64f06" providerId="Windows Live" clId="Web-{38AC130A-77C6-4D3A-A7E6-27720E393B04}" dt="2024-01-30T00:53:40.250" v="72"/>
          <ac:picMkLst>
            <pc:docMk/>
            <pc:sldMk cId="3840947638" sldId="256"/>
            <ac:picMk id="10" creationId="{DA758803-BD5A-17F0-E34C-E6878E31EE24}"/>
          </ac:picMkLst>
        </pc:picChg>
        <pc:picChg chg="add mod">
          <ac:chgData name="Keyci Cooper" userId="76258758e1e64f06" providerId="Windows Live" clId="Web-{38AC130A-77C6-4D3A-A7E6-27720E393B04}" dt="2024-01-30T00:53:59.953" v="73"/>
          <ac:picMkLst>
            <pc:docMk/>
            <pc:sldMk cId="3840947638" sldId="256"/>
            <ac:picMk id="11" creationId="{533475D4-FAA3-9E91-2396-453DF9212BAE}"/>
          </ac:picMkLst>
        </pc:picChg>
        <pc:picChg chg="del">
          <ac:chgData name="Keyci Cooper" userId="76258758e1e64f06" providerId="Windows Live" clId="Web-{38AC130A-77C6-4D3A-A7E6-27720E393B04}" dt="2024-01-30T00:48:54.411" v="40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38AC130A-77C6-4D3A-A7E6-27720E393B04}" dt="2024-01-30T00:48:57.223" v="42"/>
          <ac:inkMkLst>
            <pc:docMk/>
            <pc:sldMk cId="3840947638" sldId="256"/>
            <ac:inkMk id="6" creationId="{987799C7-4EB2-A93F-A474-E985B5D43F7B}"/>
          </ac:inkMkLst>
        </pc:inkChg>
        <pc:inkChg chg="add del">
          <ac:chgData name="Keyci Cooper" userId="76258758e1e64f06" providerId="Windows Live" clId="Web-{38AC130A-77C6-4D3A-A7E6-27720E393B04}" dt="2024-01-30T00:51:34.745" v="60"/>
          <ac:inkMkLst>
            <pc:docMk/>
            <pc:sldMk cId="3840947638" sldId="256"/>
            <ac:inkMk id="9" creationId="{981FEA8B-4D08-DC97-6239-727D98998E7C}"/>
          </ac:inkMkLst>
        </pc:inkChg>
      </pc:sldChg>
      <pc:sldChg chg="addSp delSp modSp">
        <pc:chgData name="Keyci Cooper" userId="76258758e1e64f06" providerId="Windows Live" clId="Web-{38AC130A-77C6-4D3A-A7E6-27720E393B04}" dt="2024-01-30T00:54:34.752" v="84" actId="1076"/>
        <pc:sldMkLst>
          <pc:docMk/>
          <pc:sldMk cId="4131008323" sldId="257"/>
        </pc:sldMkLst>
        <pc:picChg chg="del">
          <ac:chgData name="Keyci Cooper" userId="76258758e1e64f06" providerId="Windows Live" clId="Web-{38AC130A-77C6-4D3A-A7E6-27720E393B04}" dt="2024-01-30T00:45:27.621" v="1"/>
          <ac:picMkLst>
            <pc:docMk/>
            <pc:sldMk cId="4131008323" sldId="257"/>
            <ac:picMk id="2" creationId="{57C15B6A-5414-F101-B2C5-369E1D4B4C1F}"/>
          </ac:picMkLst>
        </pc:picChg>
        <pc:picChg chg="add del mod">
          <ac:chgData name="Keyci Cooper" userId="76258758e1e64f06" providerId="Windows Live" clId="Web-{38AC130A-77C6-4D3A-A7E6-27720E393B04}" dt="2024-01-30T00:48:00.830" v="25"/>
          <ac:picMkLst>
            <pc:docMk/>
            <pc:sldMk cId="4131008323" sldId="257"/>
            <ac:picMk id="3" creationId="{58832B39-A837-DA70-7C60-B4DC121214AF}"/>
          </ac:picMkLst>
        </pc:picChg>
        <pc:picChg chg="add del mod">
          <ac:chgData name="Keyci Cooper" userId="76258758e1e64f06" providerId="Windows Live" clId="Web-{38AC130A-77C6-4D3A-A7E6-27720E393B04}" dt="2024-01-30T00:49:18.443" v="45"/>
          <ac:picMkLst>
            <pc:docMk/>
            <pc:sldMk cId="4131008323" sldId="257"/>
            <ac:picMk id="5" creationId="{604A0C51-67B7-0CE9-18CB-D32DC2FE0EEA}"/>
          </ac:picMkLst>
        </pc:picChg>
        <pc:picChg chg="add del mod">
          <ac:chgData name="Keyci Cooper" userId="76258758e1e64f06" providerId="Windows Live" clId="Web-{38AC130A-77C6-4D3A-A7E6-27720E393B04}" dt="2024-01-30T00:52:01.590" v="63"/>
          <ac:picMkLst>
            <pc:docMk/>
            <pc:sldMk cId="4131008323" sldId="257"/>
            <ac:picMk id="7" creationId="{9D2E44A8-58F0-B620-B037-6D099A98033D}"/>
          </ac:picMkLst>
        </pc:picChg>
        <pc:picChg chg="add del mod">
          <ac:chgData name="Keyci Cooper" userId="76258758e1e64f06" providerId="Windows Live" clId="Web-{38AC130A-77C6-4D3A-A7E6-27720E393B04}" dt="2024-01-30T00:54:27.892" v="81"/>
          <ac:picMkLst>
            <pc:docMk/>
            <pc:sldMk cId="4131008323" sldId="257"/>
            <ac:picMk id="8" creationId="{10A275B0-6077-3DF8-F620-98C9B00158E6}"/>
          </ac:picMkLst>
        </pc:picChg>
        <pc:picChg chg="add mod">
          <ac:chgData name="Keyci Cooper" userId="76258758e1e64f06" providerId="Windows Live" clId="Web-{38AC130A-77C6-4D3A-A7E6-27720E393B04}" dt="2024-01-30T00:54:34.752" v="84" actId="1076"/>
          <ac:picMkLst>
            <pc:docMk/>
            <pc:sldMk cId="4131008323" sldId="257"/>
            <ac:picMk id="9" creationId="{D22C815D-D66D-CA45-272E-F5991DCE47FB}"/>
          </ac:picMkLst>
        </pc:picChg>
        <pc:inkChg chg="add del">
          <ac:chgData name="Keyci Cooper" userId="76258758e1e64f06" providerId="Windows Live" clId="Web-{38AC130A-77C6-4D3A-A7E6-27720E393B04}" dt="2024-01-30T00:45:43.528" v="4"/>
          <ac:inkMkLst>
            <pc:docMk/>
            <pc:sldMk cId="4131008323" sldId="257"/>
            <ac:inkMk id="4" creationId="{6DB0A848-708B-1CBC-EDA9-6577EC144C38}"/>
          </ac:inkMkLst>
        </pc:inkChg>
        <pc:inkChg chg="add del">
          <ac:chgData name="Keyci Cooper" userId="76258758e1e64f06" providerId="Windows Live" clId="Web-{38AC130A-77C6-4D3A-A7E6-27720E393B04}" dt="2024-01-30T00:49:20.068" v="46"/>
          <ac:inkMkLst>
            <pc:docMk/>
            <pc:sldMk cId="4131008323" sldId="257"/>
            <ac:inkMk id="6" creationId="{10031733-CF64-5B12-6C7D-5E08869F9CE2}"/>
          </ac:inkMkLst>
        </pc:inkChg>
        <pc:inkChg chg="add del">
          <ac:chgData name="Keyci Cooper" userId="76258758e1e64f06" providerId="Windows Live" clId="Web-{38AC130A-77C6-4D3A-A7E6-27720E393B04}" dt="2024-01-30T00:54:14.423" v="77"/>
          <ac:inkMkLst>
            <pc:docMk/>
            <pc:sldMk cId="4131008323" sldId="257"/>
            <ac:inkMk id="10" creationId="{8ED650EB-C63D-7D6A-3F28-7810789B06D0}"/>
          </ac:inkMkLst>
        </pc:inkChg>
      </pc:sldChg>
      <pc:sldChg chg="addSp delSp modSp">
        <pc:chgData name="Keyci Cooper" userId="76258758e1e64f06" providerId="Windows Live" clId="Web-{38AC130A-77C6-4D3A-A7E6-27720E393B04}" dt="2024-01-30T00:54:45.690" v="88" actId="1076"/>
        <pc:sldMkLst>
          <pc:docMk/>
          <pc:sldMk cId="3568252112" sldId="258"/>
        </pc:sldMkLst>
        <pc:picChg chg="add del mod">
          <ac:chgData name="Keyci Cooper" userId="76258758e1e64f06" providerId="Windows Live" clId="Web-{38AC130A-77C6-4D3A-A7E6-27720E393B04}" dt="2024-01-30T00:48:15.409" v="30"/>
          <ac:picMkLst>
            <pc:docMk/>
            <pc:sldMk cId="3568252112" sldId="258"/>
            <ac:picMk id="4" creationId="{1826DECA-9E03-ACFB-28B2-2BAF0C3A1B30}"/>
          </ac:picMkLst>
        </pc:picChg>
        <pc:picChg chg="del">
          <ac:chgData name="Keyci Cooper" userId="76258758e1e64f06" providerId="Windows Live" clId="Web-{38AC130A-77C6-4D3A-A7E6-27720E393B04}" dt="2024-01-30T00:46:21.108" v="17"/>
          <ac:picMkLst>
            <pc:docMk/>
            <pc:sldMk cId="3568252112" sldId="258"/>
            <ac:picMk id="5" creationId="{AA5D53EB-DF93-4C31-37EB-1730F4330F43}"/>
          </ac:picMkLst>
        </pc:picChg>
        <pc:picChg chg="add del mod">
          <ac:chgData name="Keyci Cooper" userId="76258758e1e64f06" providerId="Windows Live" clId="Web-{38AC130A-77C6-4D3A-A7E6-27720E393B04}" dt="2024-01-30T00:49:50.725" v="55"/>
          <ac:picMkLst>
            <pc:docMk/>
            <pc:sldMk cId="3568252112" sldId="258"/>
            <ac:picMk id="8" creationId="{727404B6-B1BF-5147-F678-66C3C4C4BCD9}"/>
          </ac:picMkLst>
        </pc:picChg>
        <pc:picChg chg="add del mod">
          <ac:chgData name="Keyci Cooper" userId="76258758e1e64f06" providerId="Windows Live" clId="Web-{38AC130A-77C6-4D3A-A7E6-27720E393B04}" dt="2024-01-30T00:52:30.528" v="68"/>
          <ac:picMkLst>
            <pc:docMk/>
            <pc:sldMk cId="3568252112" sldId="258"/>
            <ac:picMk id="12" creationId="{A61E5A79-FEE8-F827-BC9D-9270691DC897}"/>
          </ac:picMkLst>
        </pc:picChg>
        <pc:picChg chg="add del mod">
          <ac:chgData name="Keyci Cooper" userId="76258758e1e64f06" providerId="Windows Live" clId="Web-{38AC130A-77C6-4D3A-A7E6-27720E393B04}" dt="2024-01-30T00:54:40.283" v="85"/>
          <ac:picMkLst>
            <pc:docMk/>
            <pc:sldMk cId="3568252112" sldId="258"/>
            <ac:picMk id="14" creationId="{F1ADC143-63C2-1F82-4621-08BFB353FAEC}"/>
          </ac:picMkLst>
        </pc:picChg>
        <pc:picChg chg="add mod">
          <ac:chgData name="Keyci Cooper" userId="76258758e1e64f06" providerId="Windows Live" clId="Web-{38AC130A-77C6-4D3A-A7E6-27720E393B04}" dt="2024-01-30T00:54:45.690" v="88" actId="1076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38AC130A-77C6-4D3A-A7E6-27720E393B04}" dt="2024-01-30T00:46:21.108" v="16"/>
          <ac:inkMkLst>
            <pc:docMk/>
            <pc:sldMk cId="3568252112" sldId="258"/>
            <ac:inkMk id="2" creationId="{5BA7E8E0-4C25-5AA2-4785-777D073C1803}"/>
          </ac:inkMkLst>
        </pc:inkChg>
        <pc:inkChg chg="add del">
          <ac:chgData name="Keyci Cooper" userId="76258758e1e64f06" providerId="Windows Live" clId="Web-{38AC130A-77C6-4D3A-A7E6-27720E393B04}" dt="2024-01-30T00:48:15.409" v="29"/>
          <ac:inkMkLst>
            <pc:docMk/>
            <pc:sldMk cId="3568252112" sldId="258"/>
            <ac:inkMk id="6" creationId="{CF13FEAE-CBF8-DE80-F9FF-57C8D3EAAB63}"/>
          </ac:inkMkLst>
        </pc:inkChg>
        <pc:inkChg chg="add del">
          <ac:chgData name="Keyci Cooper" userId="76258758e1e64f06" providerId="Windows Live" clId="Web-{38AC130A-77C6-4D3A-A7E6-27720E393B04}" dt="2024-01-30T00:49:50.725" v="54"/>
          <ac:inkMkLst>
            <pc:docMk/>
            <pc:sldMk cId="3568252112" sldId="258"/>
            <ac:inkMk id="9" creationId="{50695050-CA00-66FD-119B-80A25159F699}"/>
          </ac:inkMkLst>
        </pc:inkChg>
      </pc:sldChg>
    </pc:docChg>
  </pc:docChgLst>
  <pc:docChgLst>
    <pc:chgData name="Keyci Cooper" userId="76258758e1e64f06" providerId="Windows Live" clId="Web-{495ED3DD-525F-4B2A-A70C-A63934CE2790}"/>
    <pc:docChg chg="modSld">
      <pc:chgData name="Keyci Cooper" userId="76258758e1e64f06" providerId="Windows Live" clId="Web-{495ED3DD-525F-4B2A-A70C-A63934CE2790}" dt="2024-02-09T17:10:09.120" v="12" actId="1076"/>
      <pc:docMkLst>
        <pc:docMk/>
      </pc:docMkLst>
      <pc:sldChg chg="addSp delSp modSp">
        <pc:chgData name="Keyci Cooper" userId="76258758e1e64f06" providerId="Windows Live" clId="Web-{495ED3DD-525F-4B2A-A70C-A63934CE2790}" dt="2024-02-09T17:09:13.243" v="1"/>
        <pc:sldMkLst>
          <pc:docMk/>
          <pc:sldMk cId="3840947638" sldId="256"/>
        </pc:sldMkLst>
        <pc:picChg chg="del">
          <ac:chgData name="Keyci Cooper" userId="76258758e1e64f06" providerId="Windows Live" clId="Web-{495ED3DD-525F-4B2A-A70C-A63934CE2790}" dt="2024-02-09T17:08:49.727" v="0"/>
          <ac:picMkLst>
            <pc:docMk/>
            <pc:sldMk cId="3840947638" sldId="256"/>
            <ac:picMk id="2" creationId="{361430D1-3895-1278-EEF9-04EE7697164A}"/>
          </ac:picMkLst>
        </pc:picChg>
        <pc:picChg chg="add mod">
          <ac:chgData name="Keyci Cooper" userId="76258758e1e64f06" providerId="Windows Live" clId="Web-{495ED3DD-525F-4B2A-A70C-A63934CE2790}" dt="2024-02-09T17:09:13.243" v="1"/>
          <ac:picMkLst>
            <pc:docMk/>
            <pc:sldMk cId="3840947638" sldId="256"/>
            <ac:picMk id="3" creationId="{1023778A-A952-1D59-52EB-05385C8F05A9}"/>
          </ac:picMkLst>
        </pc:picChg>
      </pc:sldChg>
      <pc:sldChg chg="addSp delSp modSp">
        <pc:chgData name="Keyci Cooper" userId="76258758e1e64f06" providerId="Windows Live" clId="Web-{495ED3DD-525F-4B2A-A70C-A63934CE2790}" dt="2024-02-09T17:09:53.323" v="6" actId="1076"/>
        <pc:sldMkLst>
          <pc:docMk/>
          <pc:sldMk cId="4131008323" sldId="257"/>
        </pc:sldMkLst>
        <pc:picChg chg="del">
          <ac:chgData name="Keyci Cooper" userId="76258758e1e64f06" providerId="Windows Live" clId="Web-{495ED3DD-525F-4B2A-A70C-A63934CE2790}" dt="2024-02-09T17:09:30.791" v="2"/>
          <ac:picMkLst>
            <pc:docMk/>
            <pc:sldMk cId="4131008323" sldId="257"/>
            <ac:picMk id="2" creationId="{06F38C2F-ACBC-1D47-5E46-1B2A1C90FF80}"/>
          </ac:picMkLst>
        </pc:picChg>
        <pc:picChg chg="add mod">
          <ac:chgData name="Keyci Cooper" userId="76258758e1e64f06" providerId="Windows Live" clId="Web-{495ED3DD-525F-4B2A-A70C-A63934CE2790}" dt="2024-02-09T17:09:53.323" v="6" actId="1076"/>
          <ac:picMkLst>
            <pc:docMk/>
            <pc:sldMk cId="4131008323" sldId="257"/>
            <ac:picMk id="3" creationId="{C0504883-0C27-2980-FEC2-8306617523BB}"/>
          </ac:picMkLst>
        </pc:picChg>
      </pc:sldChg>
      <pc:sldChg chg="addSp delSp modSp">
        <pc:chgData name="Keyci Cooper" userId="76258758e1e64f06" providerId="Windows Live" clId="Web-{495ED3DD-525F-4B2A-A70C-A63934CE2790}" dt="2024-02-09T17:10:09.120" v="12" actId="1076"/>
        <pc:sldMkLst>
          <pc:docMk/>
          <pc:sldMk cId="3568252112" sldId="258"/>
        </pc:sldMkLst>
        <pc:picChg chg="del">
          <ac:chgData name="Keyci Cooper" userId="76258758e1e64f06" providerId="Windows Live" clId="Web-{495ED3DD-525F-4B2A-A70C-A63934CE2790}" dt="2024-02-09T17:10:02.760" v="9"/>
          <ac:picMkLst>
            <pc:docMk/>
            <pc:sldMk cId="3568252112" sldId="258"/>
            <ac:picMk id="3" creationId="{FBCAE124-953F-B27C-BEE7-D8A5523D8B39}"/>
          </ac:picMkLst>
        </pc:picChg>
        <pc:picChg chg="add mod">
          <ac:chgData name="Keyci Cooper" userId="76258758e1e64f06" providerId="Windows Live" clId="Web-{495ED3DD-525F-4B2A-A70C-A63934CE2790}" dt="2024-02-09T17:10:09.120" v="12" actId="1076"/>
          <ac:picMkLst>
            <pc:docMk/>
            <pc:sldMk cId="3568252112" sldId="258"/>
            <ac:picMk id="5" creationId="{91CEA37F-04FC-8A8F-9323-A4116451F076}"/>
          </ac:picMkLst>
        </pc:picChg>
        <pc:inkChg chg="add del">
          <ac:chgData name="Keyci Cooper" userId="76258758e1e64f06" providerId="Windows Live" clId="Web-{495ED3DD-525F-4B2A-A70C-A63934CE2790}" dt="2024-02-09T17:10:02.760" v="8"/>
          <ac:inkMkLst>
            <pc:docMk/>
            <pc:sldMk cId="3568252112" sldId="258"/>
            <ac:inkMk id="2" creationId="{3478DBD0-47CA-1987-656D-5A46D25F51BA}"/>
          </ac:inkMkLst>
        </pc:inkChg>
      </pc:sldChg>
    </pc:docChg>
  </pc:docChgLst>
  <pc:docChgLst>
    <pc:chgData name="Keyci Cooper" userId="76258758e1e64f06" providerId="Windows Live" clId="Web-{59A9B781-027F-422D-B304-43307FA740E4}"/>
    <pc:docChg chg="modSld">
      <pc:chgData name="Keyci Cooper" userId="76258758e1e64f06" providerId="Windows Live" clId="Web-{59A9B781-027F-422D-B304-43307FA740E4}" dt="2024-01-30T00:24:31.817" v="27" actId="1076"/>
      <pc:docMkLst>
        <pc:docMk/>
      </pc:docMkLst>
      <pc:sldChg chg="addSp modSp">
        <pc:chgData name="Keyci Cooper" userId="76258758e1e64f06" providerId="Windows Live" clId="Web-{59A9B781-027F-422D-B304-43307FA740E4}" dt="2024-01-30T00:22:38.985" v="0"/>
        <pc:sldMkLst>
          <pc:docMk/>
          <pc:sldMk cId="3840947638" sldId="256"/>
        </pc:sldMkLst>
        <pc:picChg chg="add mod">
          <ac:chgData name="Keyci Cooper" userId="76258758e1e64f06" providerId="Windows Live" clId="Web-{59A9B781-027F-422D-B304-43307FA740E4}" dt="2024-01-30T00:22:38.985" v="0"/>
          <ac:picMkLst>
            <pc:docMk/>
            <pc:sldMk cId="3840947638" sldId="256"/>
            <ac:picMk id="2" creationId="{7340F815-7032-2951-4701-9BED0391BACC}"/>
          </ac:picMkLst>
        </pc:picChg>
      </pc:sldChg>
      <pc:sldChg chg="addSp delSp modSp">
        <pc:chgData name="Keyci Cooper" userId="76258758e1e64f06" providerId="Windows Live" clId="Web-{59A9B781-027F-422D-B304-43307FA740E4}" dt="2024-01-30T00:24:10.910" v="19" actId="14100"/>
        <pc:sldMkLst>
          <pc:docMk/>
          <pc:sldMk cId="4131008323" sldId="257"/>
        </pc:sldMkLst>
        <pc:picChg chg="add mod">
          <ac:chgData name="Keyci Cooper" userId="76258758e1e64f06" providerId="Windows Live" clId="Web-{59A9B781-027F-422D-B304-43307FA740E4}" dt="2024-01-30T00:24:10.910" v="19" actId="14100"/>
          <ac:picMkLst>
            <pc:docMk/>
            <pc:sldMk cId="4131008323" sldId="257"/>
            <ac:picMk id="2" creationId="{57C15B6A-5414-F101-B2C5-369E1D4B4C1F}"/>
          </ac:picMkLst>
        </pc:picChg>
        <pc:picChg chg="del">
          <ac:chgData name="Keyci Cooper" userId="76258758e1e64f06" providerId="Windows Live" clId="Web-{59A9B781-027F-422D-B304-43307FA740E4}" dt="2024-01-30T00:24:01.269" v="16"/>
          <ac:picMkLst>
            <pc:docMk/>
            <pc:sldMk cId="4131008323" sldId="257"/>
            <ac:picMk id="16" creationId="{5D8DC5AE-6484-17F6-28F4-B27C9AC49196}"/>
          </ac:picMkLst>
        </pc:picChg>
      </pc:sldChg>
      <pc:sldChg chg="addSp delSp modSp">
        <pc:chgData name="Keyci Cooper" userId="76258758e1e64f06" providerId="Windows Live" clId="Web-{59A9B781-027F-422D-B304-43307FA740E4}" dt="2024-01-30T00:24:31.817" v="27" actId="1076"/>
        <pc:sldMkLst>
          <pc:docMk/>
          <pc:sldMk cId="3568252112" sldId="258"/>
        </pc:sldMkLst>
        <pc:picChg chg="add mod">
          <ac:chgData name="Keyci Cooper" userId="76258758e1e64f06" providerId="Windows Live" clId="Web-{59A9B781-027F-422D-B304-43307FA740E4}" dt="2024-01-30T00:24:31.817" v="27" actId="1076"/>
          <ac:picMkLst>
            <pc:docMk/>
            <pc:sldMk cId="3568252112" sldId="258"/>
            <ac:picMk id="5" creationId="{AA5D53EB-DF93-4C31-37EB-1730F4330F43}"/>
          </ac:picMkLst>
        </pc:picChg>
        <pc:picChg chg="del">
          <ac:chgData name="Keyci Cooper" userId="76258758e1e64f06" providerId="Windows Live" clId="Web-{59A9B781-027F-422D-B304-43307FA740E4}" dt="2024-01-30T00:24:22.066" v="23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59A9B781-027F-422D-B304-43307FA740E4}" dt="2024-01-30T00:24:22.066" v="22"/>
          <ac:inkMkLst>
            <pc:docMk/>
            <pc:sldMk cId="3568252112" sldId="258"/>
            <ac:inkMk id="2" creationId="{2B2F5BBD-11CB-CB77-2456-6ED63D0A2272}"/>
          </ac:inkMkLst>
        </pc:inkChg>
        <pc:inkChg chg="add del">
          <ac:chgData name="Keyci Cooper" userId="76258758e1e64f06" providerId="Windows Live" clId="Web-{59A9B781-027F-422D-B304-43307FA740E4}" dt="2024-01-30T00:24:24.520" v="24"/>
          <ac:inkMkLst>
            <pc:docMk/>
            <pc:sldMk cId="3568252112" sldId="258"/>
            <ac:inkMk id="3" creationId="{B4762AA2-D61F-1FF8-6CFD-35A766000C68}"/>
          </ac:inkMkLst>
        </pc:inkChg>
      </pc:sldChg>
    </pc:docChg>
  </pc:docChgLst>
  <pc:docChgLst>
    <pc:chgData name="Keyci Cooper" userId="76258758e1e64f06" providerId="Windows Live" clId="Web-{DFFE2D24-9F8C-4071-BCE4-C9ED6A304FBC}"/>
    <pc:docChg chg="modSld">
      <pc:chgData name="Keyci Cooper" userId="76258758e1e64f06" providerId="Windows Live" clId="Web-{DFFE2D24-9F8C-4071-BCE4-C9ED6A304FBC}" dt="2024-02-12T16:53:53.835" v="27" actId="1076"/>
      <pc:docMkLst>
        <pc:docMk/>
      </pc:docMkLst>
      <pc:sldChg chg="addSp delSp modSp">
        <pc:chgData name="Keyci Cooper" userId="76258758e1e64f06" providerId="Windows Live" clId="Web-{DFFE2D24-9F8C-4071-BCE4-C9ED6A304FBC}" dt="2024-02-12T16:53:03.597" v="18"/>
        <pc:sldMkLst>
          <pc:docMk/>
          <pc:sldMk cId="3840947638" sldId="256"/>
        </pc:sldMkLst>
        <pc:picChg chg="del">
          <ac:chgData name="Keyci Cooper" userId="76258758e1e64f06" providerId="Windows Live" clId="Web-{DFFE2D24-9F8C-4071-BCE4-C9ED6A304FBC}" dt="2024-02-12T16:43:13.976" v="0"/>
          <ac:picMkLst>
            <pc:docMk/>
            <pc:sldMk cId="3840947638" sldId="256"/>
            <ac:picMk id="2" creationId="{2F05C165-2A7A-31EA-D8D0-A66357FA6E40}"/>
          </ac:picMkLst>
        </pc:picChg>
        <pc:picChg chg="add del mod">
          <ac:chgData name="Keyci Cooper" userId="76258758e1e64f06" providerId="Windows Live" clId="Web-{DFFE2D24-9F8C-4071-BCE4-C9ED6A304FBC}" dt="2024-02-12T16:52:39.939" v="13"/>
          <ac:picMkLst>
            <pc:docMk/>
            <pc:sldMk cId="3840947638" sldId="256"/>
            <ac:picMk id="3" creationId="{16D59216-7022-9902-9775-758C48BDE9A5}"/>
          </ac:picMkLst>
        </pc:picChg>
        <pc:picChg chg="add mod">
          <ac:chgData name="Keyci Cooper" userId="76258758e1e64f06" providerId="Windows Live" clId="Web-{DFFE2D24-9F8C-4071-BCE4-C9ED6A304FBC}" dt="2024-02-12T16:53:03.597" v="18"/>
          <ac:picMkLst>
            <pc:docMk/>
            <pc:sldMk cId="3840947638" sldId="256"/>
            <ac:picMk id="4" creationId="{AE12814D-35DA-2EC5-05D7-41D983CFC7E7}"/>
          </ac:picMkLst>
        </pc:picChg>
      </pc:sldChg>
      <pc:sldChg chg="addSp delSp modSp">
        <pc:chgData name="Keyci Cooper" userId="76258758e1e64f06" providerId="Windows Live" clId="Web-{DFFE2D24-9F8C-4071-BCE4-C9ED6A304FBC}" dt="2024-02-12T16:53:36.303" v="24" actId="1076"/>
        <pc:sldMkLst>
          <pc:docMk/>
          <pc:sldMk cId="4131008323" sldId="257"/>
        </pc:sldMkLst>
        <pc:picChg chg="del">
          <ac:chgData name="Keyci Cooper" userId="76258758e1e64f06" providerId="Windows Live" clId="Web-{DFFE2D24-9F8C-4071-BCE4-C9ED6A304FBC}" dt="2024-02-12T16:43:17.992" v="1"/>
          <ac:picMkLst>
            <pc:docMk/>
            <pc:sldMk cId="4131008323" sldId="257"/>
            <ac:picMk id="2" creationId="{89780B61-1840-0362-33D9-498EB997D503}"/>
          </ac:picMkLst>
        </pc:picChg>
        <pc:picChg chg="add del mod">
          <ac:chgData name="Keyci Cooper" userId="76258758e1e64f06" providerId="Windows Live" clId="Web-{DFFE2D24-9F8C-4071-BCE4-C9ED6A304FBC}" dt="2024-02-12T16:52:44.143" v="15"/>
          <ac:picMkLst>
            <pc:docMk/>
            <pc:sldMk cId="4131008323" sldId="257"/>
            <ac:picMk id="3" creationId="{64E225D3-0A3E-C8C0-D9BA-F13E87E54941}"/>
          </ac:picMkLst>
        </pc:picChg>
        <pc:picChg chg="add mod">
          <ac:chgData name="Keyci Cooper" userId="76258758e1e64f06" providerId="Windows Live" clId="Web-{DFFE2D24-9F8C-4071-BCE4-C9ED6A304FBC}" dt="2024-02-12T16:53:36.303" v="24" actId="1076"/>
          <ac:picMkLst>
            <pc:docMk/>
            <pc:sldMk cId="4131008323" sldId="257"/>
            <ac:picMk id="5" creationId="{CC6E6B8F-29BD-72E3-D2B4-9F0A00280762}"/>
          </ac:picMkLst>
        </pc:picChg>
        <pc:inkChg chg="add del">
          <ac:chgData name="Keyci Cooper" userId="76258758e1e64f06" providerId="Windows Live" clId="Web-{DFFE2D24-9F8C-4071-BCE4-C9ED6A304FBC}" dt="2024-02-12T16:52:46.315" v="16"/>
          <ac:inkMkLst>
            <pc:docMk/>
            <pc:sldMk cId="4131008323" sldId="257"/>
            <ac:inkMk id="4" creationId="{9EC0BF1B-E5EA-51D5-549E-2D7FA5001753}"/>
          </ac:inkMkLst>
        </pc:inkChg>
      </pc:sldChg>
      <pc:sldChg chg="addSp delSp modSp">
        <pc:chgData name="Keyci Cooper" userId="76258758e1e64f06" providerId="Windows Live" clId="Web-{DFFE2D24-9F8C-4071-BCE4-C9ED6A304FBC}" dt="2024-02-12T16:53:53.835" v="27" actId="1076"/>
        <pc:sldMkLst>
          <pc:docMk/>
          <pc:sldMk cId="3568252112" sldId="258"/>
        </pc:sldMkLst>
        <pc:picChg chg="add del mod">
          <ac:chgData name="Keyci Cooper" userId="76258758e1e64f06" providerId="Windows Live" clId="Web-{DFFE2D24-9F8C-4071-BCE4-C9ED6A304FBC}" dt="2024-02-12T16:52:48.815" v="17"/>
          <ac:picMkLst>
            <pc:docMk/>
            <pc:sldMk cId="3568252112" sldId="258"/>
            <ac:picMk id="3" creationId="{552D9E36-CD9D-6AA1-C99F-2AA5CFA93276}"/>
          </ac:picMkLst>
        </pc:picChg>
        <pc:picChg chg="del">
          <ac:chgData name="Keyci Cooper" userId="76258758e1e64f06" providerId="Windows Live" clId="Web-{DFFE2D24-9F8C-4071-BCE4-C9ED6A304FBC}" dt="2024-02-12T16:43:20.383" v="2"/>
          <ac:picMkLst>
            <pc:docMk/>
            <pc:sldMk cId="3568252112" sldId="258"/>
            <ac:picMk id="4" creationId="{6D353CE8-150D-5BC0-FBBC-61AD40A0A668}"/>
          </ac:picMkLst>
        </pc:picChg>
        <pc:picChg chg="add mod">
          <ac:chgData name="Keyci Cooper" userId="76258758e1e64f06" providerId="Windows Live" clId="Web-{DFFE2D24-9F8C-4071-BCE4-C9ED6A304FBC}" dt="2024-02-12T16:53:53.835" v="27" actId="1076"/>
          <ac:picMkLst>
            <pc:docMk/>
            <pc:sldMk cId="3568252112" sldId="258"/>
            <ac:picMk id="7" creationId="{EC83D4E7-16A7-34C7-EBFD-5FFC12B32BF3}"/>
          </ac:picMkLst>
        </pc:picChg>
        <pc:inkChg chg="add del">
          <ac:chgData name="Keyci Cooper" userId="76258758e1e64f06" providerId="Windows Live" clId="Web-{DFFE2D24-9F8C-4071-BCE4-C9ED6A304FBC}" dt="2024-02-12T16:44:16.856" v="11"/>
          <ac:inkMkLst>
            <pc:docMk/>
            <pc:sldMk cId="3568252112" sldId="258"/>
            <ac:inkMk id="5" creationId="{4FBC3837-BEB2-89B6-0695-C53539A21E6D}"/>
          </ac:inkMkLst>
        </pc:inkChg>
      </pc:sldChg>
    </pc:docChg>
  </pc:docChgLst>
  <pc:docChgLst>
    <pc:chgData clId="Web-{016787B1-C85A-469F-A9A0-B5F90604A822}"/>
    <pc:docChg chg="modSld">
      <pc:chgData name="" userId="" providerId="" clId="Web-{016787B1-C85A-469F-A9A0-B5F90604A822}" dt="2024-01-30T02:33:03.377" v="0"/>
      <pc:docMkLst>
        <pc:docMk/>
      </pc:docMkLst>
      <pc:sldChg chg="addSp">
        <pc:chgData name="" userId="" providerId="" clId="Web-{016787B1-C85A-469F-A9A0-B5F90604A822}" dt="2024-01-30T02:33:03.377" v="0"/>
        <pc:sldMkLst>
          <pc:docMk/>
          <pc:sldMk cId="3840947638" sldId="256"/>
        </pc:sldMkLst>
        <pc:inkChg chg="add">
          <ac:chgData name="" userId="" providerId="" clId="Web-{016787B1-C85A-469F-A9A0-B5F90604A822}" dt="2024-01-30T02:33:03.377" v="0"/>
          <ac:inkMkLst>
            <pc:docMk/>
            <pc:sldMk cId="3840947638" sldId="256"/>
            <ac:inkMk id="2" creationId="{F9138B12-694E-7483-B3D2-0F2AA4E9CF6D}"/>
          </ac:inkMkLst>
        </pc:inkChg>
      </pc:sldChg>
    </pc:docChg>
  </pc:docChgLst>
  <pc:docChgLst>
    <pc:chgData name="Keyci Cooper" userId="76258758e1e64f06" providerId="Windows Live" clId="Web-{87539BBC-6AA3-4794-8999-5EF16552C8EB}"/>
    <pc:docChg chg="modSld">
      <pc:chgData name="Keyci Cooper" userId="76258758e1e64f06" providerId="Windows Live" clId="Web-{87539BBC-6AA3-4794-8999-5EF16552C8EB}" dt="2024-02-12T18:46:46.266" v="24" actId="1076"/>
      <pc:docMkLst>
        <pc:docMk/>
      </pc:docMkLst>
      <pc:sldChg chg="addSp delSp modSp">
        <pc:chgData name="Keyci Cooper" userId="76258758e1e64f06" providerId="Windows Live" clId="Web-{87539BBC-6AA3-4794-8999-5EF16552C8EB}" dt="2024-02-12T18:46:15.796" v="16"/>
        <pc:sldMkLst>
          <pc:docMk/>
          <pc:sldMk cId="3840947638" sldId="256"/>
        </pc:sldMkLst>
        <pc:picChg chg="del">
          <ac:chgData name="Keyci Cooper" userId="76258758e1e64f06" providerId="Windows Live" clId="Web-{87539BBC-6AA3-4794-8999-5EF16552C8EB}" dt="2024-02-12T18:15:16.365" v="0"/>
          <ac:picMkLst>
            <pc:docMk/>
            <pc:sldMk cId="3840947638" sldId="256"/>
            <ac:picMk id="2" creationId="{D2D5F66B-D630-51E7-D20D-C9837FF0BE61}"/>
          </ac:picMkLst>
        </pc:picChg>
        <pc:picChg chg="add del mod">
          <ac:chgData name="Keyci Cooper" userId="76258758e1e64f06" providerId="Windows Live" clId="Web-{87539BBC-6AA3-4794-8999-5EF16552C8EB}" dt="2024-02-12T18:45:54.623" v="13"/>
          <ac:picMkLst>
            <pc:docMk/>
            <pc:sldMk cId="3840947638" sldId="256"/>
            <ac:picMk id="3" creationId="{3ED5E2CB-03A0-E6A3-903F-315B2F9BC139}"/>
          </ac:picMkLst>
        </pc:picChg>
        <pc:picChg chg="add mod">
          <ac:chgData name="Keyci Cooper" userId="76258758e1e64f06" providerId="Windows Live" clId="Web-{87539BBC-6AA3-4794-8999-5EF16552C8EB}" dt="2024-02-12T18:46:15.796" v="16"/>
          <ac:picMkLst>
            <pc:docMk/>
            <pc:sldMk cId="3840947638" sldId="256"/>
            <ac:picMk id="4" creationId="{B1B0B867-C75B-C411-1453-20AE12461FB2}"/>
          </ac:picMkLst>
        </pc:picChg>
        <pc:inkChg chg="add del">
          <ac:chgData name="Keyci Cooper" userId="76258758e1e64f06" providerId="Windows Live" clId="Web-{87539BBC-6AA3-4794-8999-5EF16552C8EB}" dt="2024-02-12T18:45:54.623" v="12"/>
          <ac:inkMkLst>
            <pc:docMk/>
            <pc:sldMk cId="3840947638" sldId="256"/>
            <ac:inkMk id="2" creationId="{FE46632C-566B-EEBC-B6A7-D7A7B2F8AD8E}"/>
          </ac:inkMkLst>
        </pc:inkChg>
      </pc:sldChg>
      <pc:sldChg chg="addSp delSp modSp">
        <pc:chgData name="Keyci Cooper" userId="76258758e1e64f06" providerId="Windows Live" clId="Web-{87539BBC-6AA3-4794-8999-5EF16552C8EB}" dt="2024-02-12T18:46:36.984" v="21" actId="1076"/>
        <pc:sldMkLst>
          <pc:docMk/>
          <pc:sldMk cId="4131008323" sldId="257"/>
        </pc:sldMkLst>
        <pc:picChg chg="del">
          <ac:chgData name="Keyci Cooper" userId="76258758e1e64f06" providerId="Windows Live" clId="Web-{87539BBC-6AA3-4794-8999-5EF16552C8EB}" dt="2024-02-12T18:15:19.818" v="1"/>
          <ac:picMkLst>
            <pc:docMk/>
            <pc:sldMk cId="4131008323" sldId="257"/>
            <ac:picMk id="2" creationId="{CEC430DE-40F4-0542-F3E7-C9781CBF2D89}"/>
          </ac:picMkLst>
        </pc:picChg>
        <pc:picChg chg="add mod">
          <ac:chgData name="Keyci Cooper" userId="76258758e1e64f06" providerId="Windows Live" clId="Web-{87539BBC-6AA3-4794-8999-5EF16552C8EB}" dt="2024-02-12T18:46:36.984" v="21" actId="1076"/>
          <ac:picMkLst>
            <pc:docMk/>
            <pc:sldMk cId="4131008323" sldId="257"/>
            <ac:picMk id="2" creationId="{D2D6D7DB-598F-2ED5-C990-64D4253C9EDC}"/>
          </ac:picMkLst>
        </pc:picChg>
        <pc:picChg chg="add del mod">
          <ac:chgData name="Keyci Cooper" userId="76258758e1e64f06" providerId="Windows Live" clId="Web-{87539BBC-6AA3-4794-8999-5EF16552C8EB}" dt="2024-02-12T18:45:57.733" v="14"/>
          <ac:picMkLst>
            <pc:docMk/>
            <pc:sldMk cId="4131008323" sldId="257"/>
            <ac:picMk id="3" creationId="{4C8ED5AB-0819-8715-20CC-B08FC26C3B32}"/>
          </ac:picMkLst>
        </pc:picChg>
      </pc:sldChg>
      <pc:sldChg chg="addSp delSp modSp">
        <pc:chgData name="Keyci Cooper" userId="76258758e1e64f06" providerId="Windows Live" clId="Web-{87539BBC-6AA3-4794-8999-5EF16552C8EB}" dt="2024-02-12T18:46:46.266" v="24" actId="1076"/>
        <pc:sldMkLst>
          <pc:docMk/>
          <pc:sldMk cId="3568252112" sldId="258"/>
        </pc:sldMkLst>
        <pc:picChg chg="add mod">
          <ac:chgData name="Keyci Cooper" userId="76258758e1e64f06" providerId="Windows Live" clId="Web-{87539BBC-6AA3-4794-8999-5EF16552C8EB}" dt="2024-02-12T18:46:46.266" v="24" actId="1076"/>
          <ac:picMkLst>
            <pc:docMk/>
            <pc:sldMk cId="3568252112" sldId="258"/>
            <ac:picMk id="3" creationId="{2DC1FC84-2812-5866-7578-8A17728890D2}"/>
          </ac:picMkLst>
        </pc:picChg>
        <pc:picChg chg="del">
          <ac:chgData name="Keyci Cooper" userId="76258758e1e64f06" providerId="Windows Live" clId="Web-{87539BBC-6AA3-4794-8999-5EF16552C8EB}" dt="2024-02-12T18:15:22.147" v="2"/>
          <ac:picMkLst>
            <pc:docMk/>
            <pc:sldMk cId="3568252112" sldId="258"/>
            <ac:picMk id="3" creationId="{6A2306CB-AF09-D654-44D7-6E5FB90EF4B5}"/>
          </ac:picMkLst>
        </pc:picChg>
        <pc:picChg chg="add del mod">
          <ac:chgData name="Keyci Cooper" userId="76258758e1e64f06" providerId="Windows Live" clId="Web-{87539BBC-6AA3-4794-8999-5EF16552C8EB}" dt="2024-02-12T18:46:03.811" v="15"/>
          <ac:picMkLst>
            <pc:docMk/>
            <pc:sldMk cId="3568252112" sldId="258"/>
            <ac:picMk id="4" creationId="{D1A04C0C-6C34-1246-185C-EC92D2B9922D}"/>
          </ac:picMkLst>
        </pc:picChg>
      </pc:sldChg>
    </pc:docChg>
  </pc:docChgLst>
  <pc:docChgLst>
    <pc:chgData name="Keyci Cooper" userId="76258758e1e64f06" providerId="Windows Live" clId="Web-{E004761E-61BA-4D63-85FE-00D5B7A9C383}"/>
    <pc:docChg chg="modSld">
      <pc:chgData name="Keyci Cooper" userId="76258758e1e64f06" providerId="Windows Live" clId="Web-{E004761E-61BA-4D63-85FE-00D5B7A9C383}" dt="2024-01-25T17:17:32.551" v="123"/>
      <pc:docMkLst>
        <pc:docMk/>
      </pc:docMkLst>
      <pc:sldChg chg="addSp delSp modSp">
        <pc:chgData name="Keyci Cooper" userId="76258758e1e64f06" providerId="Windows Live" clId="Web-{E004761E-61BA-4D63-85FE-00D5B7A9C383}" dt="2024-01-25T17:17:32.551" v="123"/>
        <pc:sldMkLst>
          <pc:docMk/>
          <pc:sldMk cId="3840947638" sldId="256"/>
        </pc:sldMkLst>
        <pc:spChg chg="add del mod">
          <ac:chgData name="Keyci Cooper" userId="76258758e1e64f06" providerId="Windows Live" clId="Web-{E004761E-61BA-4D63-85FE-00D5B7A9C383}" dt="2024-01-25T17:08:51.408" v="53"/>
          <ac:spMkLst>
            <pc:docMk/>
            <pc:sldMk cId="3840947638" sldId="256"/>
            <ac:spMk id="2" creationId="{6D3B218E-8847-61C2-49DC-3EB583034D0E}"/>
          </ac:spMkLst>
        </pc:spChg>
        <pc:spChg chg="add del mod">
          <ac:chgData name="Keyci Cooper" userId="76258758e1e64f06" providerId="Windows Live" clId="Web-{E004761E-61BA-4D63-85FE-00D5B7A9C383}" dt="2024-01-25T16:55:39.662" v="24"/>
          <ac:spMkLst>
            <pc:docMk/>
            <pc:sldMk cId="3840947638" sldId="256"/>
            <ac:spMk id="5" creationId="{CA310B50-7747-049E-4FDF-859EE8C9C398}"/>
          </ac:spMkLst>
        </pc:spChg>
        <pc:spChg chg="add del">
          <ac:chgData name="Keyci Cooper" userId="76258758e1e64f06" providerId="Windows Live" clId="Web-{E004761E-61BA-4D63-85FE-00D5B7A9C383}" dt="2024-01-25T16:50:06.666" v="15"/>
          <ac:spMkLst>
            <pc:docMk/>
            <pc:sldMk cId="3840947638" sldId="256"/>
            <ac:spMk id="6" creationId="{21D5D3DF-6BB7-4DED-1660-4715A1D6A8CF}"/>
          </ac:spMkLst>
        </pc:spChg>
        <pc:spChg chg="del">
          <ac:chgData name="Keyci Cooper" userId="76258758e1e64f06" providerId="Windows Live" clId="Web-{E004761E-61BA-4D63-85FE-00D5B7A9C383}" dt="2024-01-25T16:49:21.587" v="10"/>
          <ac:spMkLst>
            <pc:docMk/>
            <pc:sldMk cId="3840947638" sldId="256"/>
            <ac:spMk id="7" creationId="{00000000-0000-0000-0000-000000000000}"/>
          </ac:spMkLst>
        </pc:spChg>
        <pc:spChg chg="add del mod">
          <ac:chgData name="Keyci Cooper" userId="76258758e1e64f06" providerId="Windows Live" clId="Web-{E004761E-61BA-4D63-85FE-00D5B7A9C383}" dt="2024-01-25T16:55:40.193" v="25"/>
          <ac:spMkLst>
            <pc:docMk/>
            <pc:sldMk cId="3840947638" sldId="256"/>
            <ac:spMk id="9" creationId="{46660B23-379D-1456-41F2-2586F31AE0AA}"/>
          </ac:spMkLst>
        </pc:spChg>
        <pc:picChg chg="add">
          <ac:chgData name="Keyci Cooper" userId="76258758e1e64f06" providerId="Windows Live" clId="Web-{E004761E-61BA-4D63-85FE-00D5B7A9C383}" dt="2024-01-25T17:09:47.785" v="58"/>
          <ac:picMkLst>
            <pc:docMk/>
            <pc:sldMk cId="3840947638" sldId="256"/>
            <ac:picMk id="15" creationId="{EFE3870D-470D-78E6-3977-6AAE1296CCFD}"/>
          </ac:picMkLst>
        </pc:picChg>
        <pc:picChg chg="add mod">
          <ac:chgData name="Keyci Cooper" userId="76258758e1e64f06" providerId="Windows Live" clId="Web-{E004761E-61BA-4D63-85FE-00D5B7A9C383}" dt="2024-01-25T17:10:14.880" v="59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E004761E-61BA-4D63-85FE-00D5B7A9C383}" dt="2024-01-25T16:49:05.649" v="8"/>
          <ac:inkMkLst>
            <pc:docMk/>
            <pc:sldMk cId="3840947638" sldId="256"/>
            <ac:inkMk id="4" creationId="{1EC27F91-816C-3837-4D8C-7E4F8C778453}"/>
          </ac:inkMkLst>
        </pc:inkChg>
        <pc:inkChg chg="add del">
          <ac:chgData name="Keyci Cooper" userId="76258758e1e64f06" providerId="Windows Live" clId="Web-{E004761E-61BA-4D63-85FE-00D5B7A9C383}" dt="2024-01-25T17:04:47.196" v="40"/>
          <ac:inkMkLst>
            <pc:docMk/>
            <pc:sldMk cId="3840947638" sldId="256"/>
            <ac:inkMk id="10" creationId="{CBF3A916-95F5-07A2-912F-3D8C2C238103}"/>
          </ac:inkMkLst>
        </pc:inkChg>
        <pc:inkChg chg="add del">
          <ac:chgData name="Keyci Cooper" userId="76258758e1e64f06" providerId="Windows Live" clId="Web-{E004761E-61BA-4D63-85FE-00D5B7A9C383}" dt="2024-01-25T17:04:47.196" v="39"/>
          <ac:inkMkLst>
            <pc:docMk/>
            <pc:sldMk cId="3840947638" sldId="256"/>
            <ac:inkMk id="11" creationId="{BD4F71C1-F6AE-492C-A053-1B1096DE1A6A}"/>
          </ac:inkMkLst>
        </pc:inkChg>
        <pc:inkChg chg="add del">
          <ac:chgData name="Keyci Cooper" userId="76258758e1e64f06" providerId="Windows Live" clId="Web-{E004761E-61BA-4D63-85FE-00D5B7A9C383}" dt="2024-01-25T17:08:51.408" v="52"/>
          <ac:inkMkLst>
            <pc:docMk/>
            <pc:sldMk cId="3840947638" sldId="256"/>
            <ac:inkMk id="12" creationId="{8AAEFF7E-D8C7-9AD1-AFF2-CC0BF522B2B6}"/>
          </ac:inkMkLst>
        </pc:inkChg>
        <pc:inkChg chg="add del">
          <ac:chgData name="Keyci Cooper" userId="76258758e1e64f06" providerId="Windows Live" clId="Web-{E004761E-61BA-4D63-85FE-00D5B7A9C383}" dt="2024-01-25T17:09:39.941" v="57"/>
          <ac:inkMkLst>
            <pc:docMk/>
            <pc:sldMk cId="3840947638" sldId="256"/>
            <ac:inkMk id="13" creationId="{1E56FB8B-CDFA-E2D1-C815-86F50F869BF0}"/>
          </ac:inkMkLst>
        </pc:inkChg>
        <pc:inkChg chg="add del">
          <ac:chgData name="Keyci Cooper" userId="76258758e1e64f06" providerId="Windows Live" clId="Web-{E004761E-61BA-4D63-85FE-00D5B7A9C383}" dt="2024-01-25T17:17:32.551" v="123"/>
          <ac:inkMkLst>
            <pc:docMk/>
            <pc:sldMk cId="3840947638" sldId="256"/>
            <ac:inkMk id="17" creationId="{20F336AC-B9A4-0A6C-BD7C-ACCC4A3469CC}"/>
          </ac:inkMkLst>
        </pc:inkChg>
      </pc:sldChg>
      <pc:sldChg chg="addSp delSp modSp">
        <pc:chgData name="Keyci Cooper" userId="76258758e1e64f06" providerId="Windows Live" clId="Web-{E004761E-61BA-4D63-85FE-00D5B7A9C383}" dt="2024-01-25T17:17:05.487" v="114" actId="1076"/>
        <pc:sldMkLst>
          <pc:docMk/>
          <pc:sldMk cId="4131008323" sldId="257"/>
        </pc:sldMkLst>
        <pc:picChg chg="del">
          <ac:chgData name="Keyci Cooper" userId="76258758e1e64f06" providerId="Windows Live" clId="Web-{E004761E-61BA-4D63-85FE-00D5B7A9C383}" dt="2024-01-25T17:10:54.834" v="69"/>
          <ac:picMkLst>
            <pc:docMk/>
            <pc:sldMk cId="4131008323" sldId="257"/>
            <ac:picMk id="2" creationId="{00000000-0000-0000-0000-000000000000}"/>
          </ac:picMkLst>
        </pc:picChg>
        <pc:picChg chg="del mod">
          <ac:chgData name="Keyci Cooper" userId="76258758e1e64f06" providerId="Windows Live" clId="Web-{E004761E-61BA-4D63-85FE-00D5B7A9C383}" dt="2024-01-25T17:13:15.495" v="78"/>
          <ac:picMkLst>
            <pc:docMk/>
            <pc:sldMk cId="4131008323" sldId="257"/>
            <ac:picMk id="7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0:53.865" v="68"/>
          <ac:picMkLst>
            <pc:docMk/>
            <pc:sldMk cId="4131008323" sldId="257"/>
            <ac:picMk id="9" creationId="{6F3115D5-7D59-CB98-092C-2B27C4B78307}"/>
          </ac:picMkLst>
        </pc:picChg>
        <pc:picChg chg="add del mod">
          <ac:chgData name="Keyci Cooper" userId="76258758e1e64f06" providerId="Windows Live" clId="Web-{E004761E-61BA-4D63-85FE-00D5B7A9C383}" dt="2024-01-25T17:13:30.324" v="84"/>
          <ac:picMkLst>
            <pc:docMk/>
            <pc:sldMk cId="4131008323" sldId="257"/>
            <ac:picMk id="10" creationId="{66F83769-06FF-F293-D84E-6898AA819AD7}"/>
          </ac:picMkLst>
        </pc:picChg>
        <pc:picChg chg="add mod">
          <ac:chgData name="Keyci Cooper" userId="76258758e1e64f06" providerId="Windows Live" clId="Web-{E004761E-61BA-4D63-85FE-00D5B7A9C383}" dt="2024-01-25T17:13:33.043" v="85" actId="1076"/>
          <ac:picMkLst>
            <pc:docMk/>
            <pc:sldMk cId="4131008323" sldId="257"/>
            <ac:picMk id="11" creationId="{4592B6C8-AD44-11C6-ED2E-4F1C4B991740}"/>
          </ac:picMkLst>
        </pc:picChg>
        <pc:picChg chg="add del mod">
          <ac:chgData name="Keyci Cooper" userId="76258758e1e64f06" providerId="Windows Live" clId="Web-{E004761E-61BA-4D63-85FE-00D5B7A9C383}" dt="2024-01-25T17:16:57.909" v="111"/>
          <ac:picMkLst>
            <pc:docMk/>
            <pc:sldMk cId="4131008323" sldId="257"/>
            <ac:picMk id="12" creationId="{3F1A4DDC-9937-AD25-C393-7A8DEE69C832}"/>
          </ac:picMkLst>
        </pc:picChg>
        <pc:picChg chg="add del mod">
          <ac:chgData name="Keyci Cooper" userId="76258758e1e64f06" providerId="Windows Live" clId="Web-{E004761E-61BA-4D63-85FE-00D5B7A9C383}" dt="2024-01-25T17:16:57.612" v="110"/>
          <ac:picMkLst>
            <pc:docMk/>
            <pc:sldMk cId="4131008323" sldId="257"/>
            <ac:picMk id="14" creationId="{8BB1D879-06B0-F467-C6B0-BCF417E83493}"/>
          </ac:picMkLst>
        </pc:picChg>
        <pc:picChg chg="add mod">
          <ac:chgData name="Keyci Cooper" userId="76258758e1e64f06" providerId="Windows Live" clId="Web-{E004761E-61BA-4D63-85FE-00D5B7A9C383}" dt="2024-01-25T17:17:05.487" v="114" actId="1076"/>
          <ac:picMkLst>
            <pc:docMk/>
            <pc:sldMk cId="4131008323" sldId="257"/>
            <ac:picMk id="16" creationId="{5D8DC5AE-6484-17F6-28F4-B27C9AC49196}"/>
          </ac:picMkLst>
        </pc:picChg>
        <pc:inkChg chg="add del">
          <ac:chgData name="Keyci Cooper" userId="76258758e1e64f06" providerId="Windows Live" clId="Web-{E004761E-61BA-4D63-85FE-00D5B7A9C383}" dt="2024-01-25T17:10:26.849" v="63"/>
          <ac:inkMkLst>
            <pc:docMk/>
            <pc:sldMk cId="4131008323" sldId="257"/>
            <ac:inkMk id="3" creationId="{FAC5039F-1356-9DEF-EA3E-0F28A7EF0BA3}"/>
          </ac:inkMkLst>
        </pc:inkChg>
        <pc:inkChg chg="add del">
          <ac:chgData name="Keyci Cooper" userId="76258758e1e64f06" providerId="Windows Live" clId="Web-{E004761E-61BA-4D63-85FE-00D5B7A9C383}" dt="2024-01-25T16:56:01.194" v="28"/>
          <ac:inkMkLst>
            <pc:docMk/>
            <pc:sldMk cId="4131008323" sldId="257"/>
            <ac:inkMk id="4" creationId="{A6A25FB8-6AEF-528C-6447-69D521353A8A}"/>
          </ac:inkMkLst>
        </pc:inkChg>
        <pc:inkChg chg="add del">
          <ac:chgData name="Keyci Cooper" userId="76258758e1e64f06" providerId="Windows Live" clId="Web-{E004761E-61BA-4D63-85FE-00D5B7A9C383}" dt="2024-01-25T17:13:20.886" v="81"/>
          <ac:inkMkLst>
            <pc:docMk/>
            <pc:sldMk cId="4131008323" sldId="257"/>
            <ac:inkMk id="5" creationId="{5E7B102F-9500-FD85-169B-824DD5733B6B}"/>
          </ac:inkMkLst>
        </pc:inkChg>
        <pc:inkChg chg="add del">
          <ac:chgData name="Keyci Cooper" userId="76258758e1e64f06" providerId="Windows Live" clId="Web-{E004761E-61BA-4D63-85FE-00D5B7A9C383}" dt="2024-01-25T17:13:20.886" v="80"/>
          <ac:inkMkLst>
            <pc:docMk/>
            <pc:sldMk cId="4131008323" sldId="257"/>
            <ac:inkMk id="6" creationId="{F348088B-81D4-4FFA-6F32-CF8C7679E704}"/>
          </ac:inkMkLst>
        </pc:inkChg>
        <pc:inkChg chg="add del">
          <ac:chgData name="Keyci Cooper" userId="76258758e1e64f06" providerId="Windows Live" clId="Web-{E004761E-61BA-4D63-85FE-00D5B7A9C383}" dt="2024-01-25T17:10:26.849" v="62"/>
          <ac:inkMkLst>
            <pc:docMk/>
            <pc:sldMk cId="4131008323" sldId="257"/>
            <ac:inkMk id="8" creationId="{129F1D27-2C5B-718A-7827-AB7A0866AA54}"/>
          </ac:inkMkLst>
        </pc:inkChg>
        <pc:inkChg chg="add del">
          <ac:chgData name="Keyci Cooper" userId="76258758e1e64f06" providerId="Windows Live" clId="Web-{E004761E-61BA-4D63-85FE-00D5B7A9C383}" dt="2024-01-25T17:13:57.450" v="90"/>
          <ac:inkMkLst>
            <pc:docMk/>
            <pc:sldMk cId="4131008323" sldId="257"/>
            <ac:inkMk id="13" creationId="{1EA26927-D7B3-607E-44F2-A897040EDC91}"/>
          </ac:inkMkLst>
        </pc:inkChg>
        <pc:inkChg chg="add del">
          <ac:chgData name="Keyci Cooper" userId="76258758e1e64f06" providerId="Windows Live" clId="Web-{E004761E-61BA-4D63-85FE-00D5B7A9C383}" dt="2024-01-25T17:16:44.440" v="105"/>
          <ac:inkMkLst>
            <pc:docMk/>
            <pc:sldMk cId="4131008323" sldId="257"/>
            <ac:inkMk id="15" creationId="{DE1F91B2-883E-6E13-171A-CBB3C28B551B}"/>
          </ac:inkMkLst>
        </pc:inkChg>
      </pc:sldChg>
      <pc:sldChg chg="addSp delSp modSp">
        <pc:chgData name="Keyci Cooper" userId="76258758e1e64f06" providerId="Windows Live" clId="Web-{E004761E-61BA-4D63-85FE-00D5B7A9C383}" dt="2024-01-25T17:17:25.113" v="122" actId="1076"/>
        <pc:sldMkLst>
          <pc:docMk/>
          <pc:sldMk cId="3568252112" sldId="258"/>
        </pc:sldMkLst>
        <pc:picChg chg="del">
          <ac:chgData name="Keyci Cooper" userId="76258758e1e64f06" providerId="Windows Live" clId="Web-{E004761E-61BA-4D63-85FE-00D5B7A9C383}" dt="2024-01-25T17:14:12.872" v="92"/>
          <ac:picMkLst>
            <pc:docMk/>
            <pc:sldMk cId="3568252112" sldId="258"/>
            <ac:picMk id="4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6"/>
          <ac:picMkLst>
            <pc:docMk/>
            <pc:sldMk cId="3568252112" sldId="258"/>
            <ac:picMk id="5" creationId="{AFE80557-AD73-97B3-F886-535A0CFEC233}"/>
          </ac:picMkLst>
        </pc:picChg>
        <pc:picChg chg="del">
          <ac:chgData name="Keyci Cooper" userId="76258758e1e64f06" providerId="Windows Live" clId="Web-{E004761E-61BA-4D63-85FE-00D5B7A9C383}" dt="2024-01-25T17:14:14.060" v="93"/>
          <ac:picMkLst>
            <pc:docMk/>
            <pc:sldMk cId="3568252112" sldId="258"/>
            <ac:picMk id="6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5"/>
          <ac:picMkLst>
            <pc:docMk/>
            <pc:sldMk cId="3568252112" sldId="258"/>
            <ac:picMk id="8" creationId="{8225C9EB-A064-0009-19F5-87835089CD27}"/>
          </ac:picMkLst>
        </pc:picChg>
        <pc:picChg chg="add mod">
          <ac:chgData name="Keyci Cooper" userId="76258758e1e64f06" providerId="Windows Live" clId="Web-{E004761E-61BA-4D63-85FE-00D5B7A9C383}" dt="2024-01-25T17:17:25.097" v="121" actId="1076"/>
          <ac:picMkLst>
            <pc:docMk/>
            <pc:sldMk cId="3568252112" sldId="258"/>
            <ac:picMk id="10" creationId="{3FF8B9DA-485D-1D4A-BB01-068BAB97C8E9}"/>
          </ac:picMkLst>
        </pc:picChg>
        <pc:picChg chg="add mod">
          <ac:chgData name="Keyci Cooper" userId="76258758e1e64f06" providerId="Windows Live" clId="Web-{E004761E-61BA-4D63-85FE-00D5B7A9C383}" dt="2024-01-25T17:17:25.113" v="122" actId="1076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E004761E-61BA-4D63-85FE-00D5B7A9C383}" dt="2024-01-25T17:14:14.544" v="94"/>
          <ac:inkMkLst>
            <pc:docMk/>
            <pc:sldMk cId="3568252112" sldId="258"/>
            <ac:inkMk id="2" creationId="{BCF530E4-3EA3-F9E4-265F-5FA09713555F}"/>
          </ac:inkMkLst>
        </pc:inkChg>
      </pc:sldChg>
      <pc:sldChg chg="addSp delSp modSp">
        <pc:chgData name="Keyci Cooper" userId="76258758e1e64f06" providerId="Windows Live" clId="Web-{E004761E-61BA-4D63-85FE-00D5B7A9C383}" dt="2024-01-25T17:08:59.346" v="55"/>
        <pc:sldMkLst>
          <pc:docMk/>
          <pc:sldMk cId="1630694280" sldId="259"/>
        </pc:sldMkLst>
        <pc:spChg chg="del mod">
          <ac:chgData name="Keyci Cooper" userId="76258758e1e64f06" providerId="Windows Live" clId="Web-{E004761E-61BA-4D63-85FE-00D5B7A9C383}" dt="2024-01-25T17:07:24.030" v="41"/>
          <ac:spMkLst>
            <pc:docMk/>
            <pc:sldMk cId="1630694280" sldId="259"/>
            <ac:spMk id="7" creationId="{00000000-0000-0000-0000-000000000000}"/>
          </ac:spMkLst>
        </pc:spChg>
        <pc:spChg chg="mod">
          <ac:chgData name="Keyci Cooper" userId="76258758e1e64f06" providerId="Windows Live" clId="Web-{E004761E-61BA-4D63-85FE-00D5B7A9C383}" dt="2024-01-25T17:07:33.062" v="42" actId="14100"/>
          <ac:spMkLst>
            <pc:docMk/>
            <pc:sldMk cId="1630694280" sldId="259"/>
            <ac:spMk id="8" creationId="{00000000-0000-0000-0000-000000000000}"/>
          </ac:spMkLst>
        </pc:spChg>
        <pc:picChg chg="add mod">
          <ac:chgData name="Keyci Cooper" userId="76258758e1e64f06" providerId="Windows Live" clId="Web-{E004761E-61BA-4D63-85FE-00D5B7A9C383}" dt="2024-01-25T17:08:37.392" v="49" actId="1076"/>
          <ac:picMkLst>
            <pc:docMk/>
            <pc:sldMk cId="1630694280" sldId="259"/>
            <ac:picMk id="3" creationId="{0DADCD7D-E583-3CDE-4C9A-C7823E56261B}"/>
          </ac:picMkLst>
        </pc:picChg>
        <pc:inkChg chg="add del">
          <ac:chgData name="Keyci Cooper" userId="76258758e1e64f06" providerId="Windows Live" clId="Web-{E004761E-61BA-4D63-85FE-00D5B7A9C383}" dt="2024-01-25T16:56:24.914" v="32"/>
          <ac:inkMkLst>
            <pc:docMk/>
            <pc:sldMk cId="1630694280" sldId="259"/>
            <ac:inkMk id="2" creationId="{EEDC6267-A4C3-7EBE-D8A6-69E08B1DBF4C}"/>
          </ac:inkMkLst>
        </pc:inkChg>
        <pc:inkChg chg="add">
          <ac:chgData name="Keyci Cooper" userId="76258758e1e64f06" providerId="Windows Live" clId="Web-{E004761E-61BA-4D63-85FE-00D5B7A9C383}" dt="2024-01-25T17:08:39.017" v="50"/>
          <ac:inkMkLst>
            <pc:docMk/>
            <pc:sldMk cId="1630694280" sldId="259"/>
            <ac:inkMk id="4" creationId="{7C20B624-EAD0-1B02-90EA-9DF19AB84AC5}"/>
          </ac:inkMkLst>
        </pc:inkChg>
        <pc:inkChg chg="add del">
          <ac:chgData name="Keyci Cooper" userId="76258758e1e64f06" providerId="Windows Live" clId="Web-{E004761E-61BA-4D63-85FE-00D5B7A9C383}" dt="2024-01-25T17:08:59.346" v="55"/>
          <ac:inkMkLst>
            <pc:docMk/>
            <pc:sldMk cId="1630694280" sldId="259"/>
            <ac:inkMk id="5" creationId="{88676EE8-669A-AB03-A481-EA5E564C1D57}"/>
          </ac:inkMkLst>
        </pc:inkChg>
      </pc:sldChg>
    </pc:docChg>
  </pc:docChgLst>
  <pc:docChgLst>
    <pc:chgData name="Keyci Cooper" userId="76258758e1e64f06" providerId="Windows Live" clId="Web-{588BE2A9-BAF7-45A1-A460-0C6467EE279E}"/>
    <pc:docChg chg="modSld">
      <pc:chgData name="Keyci Cooper" userId="76258758e1e64f06" providerId="Windows Live" clId="Web-{588BE2A9-BAF7-45A1-A460-0C6467EE279E}" dt="2024-02-12T16:12:20.905" v="17" actId="1076"/>
      <pc:docMkLst>
        <pc:docMk/>
      </pc:docMkLst>
      <pc:sldChg chg="addSp delSp modSp">
        <pc:chgData name="Keyci Cooper" userId="76258758e1e64f06" providerId="Windows Live" clId="Web-{588BE2A9-BAF7-45A1-A460-0C6467EE279E}" dt="2024-02-12T16:11:27.309" v="2"/>
        <pc:sldMkLst>
          <pc:docMk/>
          <pc:sldMk cId="3840947638" sldId="256"/>
        </pc:sldMkLst>
        <pc:picChg chg="add mod">
          <ac:chgData name="Keyci Cooper" userId="76258758e1e64f06" providerId="Windows Live" clId="Web-{588BE2A9-BAF7-45A1-A460-0C6467EE279E}" dt="2024-02-12T16:11:19.840" v="1"/>
          <ac:picMkLst>
            <pc:docMk/>
            <pc:sldMk cId="3840947638" sldId="256"/>
            <ac:picMk id="2" creationId="{7C2D105F-5AE6-16FA-EC99-A7B48EC71C1D}"/>
          </ac:picMkLst>
        </pc:picChg>
        <pc:picChg chg="del">
          <ac:chgData name="Keyci Cooper" userId="76258758e1e64f06" providerId="Windows Live" clId="Web-{588BE2A9-BAF7-45A1-A460-0C6467EE279E}" dt="2024-02-12T16:11:03.731" v="0"/>
          <ac:picMkLst>
            <pc:docMk/>
            <pc:sldMk cId="3840947638" sldId="256"/>
            <ac:picMk id="3" creationId="{E6234D95-6C50-C7E3-EF87-04DBD54F6424}"/>
          </ac:picMkLst>
        </pc:picChg>
        <pc:inkChg chg="del">
          <ac:chgData name="Keyci Cooper" userId="76258758e1e64f06" providerId="Windows Live" clId="Web-{588BE2A9-BAF7-45A1-A460-0C6467EE279E}" dt="2024-02-12T16:11:27.309" v="2"/>
          <ac:inkMkLst>
            <pc:docMk/>
            <pc:sldMk cId="3840947638" sldId="256"/>
            <ac:inkMk id="2" creationId="{FB53C162-1A8C-60CB-CD10-CD339A382063}"/>
          </ac:inkMkLst>
        </pc:inkChg>
      </pc:sldChg>
      <pc:sldChg chg="addSp delSp modSp">
        <pc:chgData name="Keyci Cooper" userId="76258758e1e64f06" providerId="Windows Live" clId="Web-{588BE2A9-BAF7-45A1-A460-0C6467EE279E}" dt="2024-02-12T16:12:03.232" v="11" actId="1076"/>
        <pc:sldMkLst>
          <pc:docMk/>
          <pc:sldMk cId="4131008323" sldId="257"/>
        </pc:sldMkLst>
        <pc:picChg chg="add mod">
          <ac:chgData name="Keyci Cooper" userId="76258758e1e64f06" providerId="Windows Live" clId="Web-{588BE2A9-BAF7-45A1-A460-0C6467EE279E}" dt="2024-02-12T16:12:03.232" v="11" actId="1076"/>
          <ac:picMkLst>
            <pc:docMk/>
            <pc:sldMk cId="4131008323" sldId="257"/>
            <ac:picMk id="3" creationId="{7136A081-A19F-0EB5-FDC9-CE6E654D0FC4}"/>
          </ac:picMkLst>
        </pc:picChg>
        <pc:picChg chg="del">
          <ac:chgData name="Keyci Cooper" userId="76258758e1e64f06" providerId="Windows Live" clId="Web-{588BE2A9-BAF7-45A1-A460-0C6467EE279E}" dt="2024-02-12T16:11:34.716" v="4"/>
          <ac:picMkLst>
            <pc:docMk/>
            <pc:sldMk cId="4131008323" sldId="257"/>
            <ac:picMk id="4" creationId="{398D8D5A-AB23-F8B6-F4A5-D935AF07771F}"/>
          </ac:picMkLst>
        </pc:picChg>
        <pc:inkChg chg="add del">
          <ac:chgData name="Keyci Cooper" userId="76258758e1e64f06" providerId="Windows Live" clId="Web-{588BE2A9-BAF7-45A1-A460-0C6467EE279E}" dt="2024-02-12T16:11:37.185" v="5"/>
          <ac:inkMkLst>
            <pc:docMk/>
            <pc:sldMk cId="4131008323" sldId="257"/>
            <ac:inkMk id="2" creationId="{A93C45D9-D8B8-6AF7-C0CE-CDBA452B6287}"/>
          </ac:inkMkLst>
        </pc:inkChg>
      </pc:sldChg>
      <pc:sldChg chg="addSp delSp modSp">
        <pc:chgData name="Keyci Cooper" userId="76258758e1e64f06" providerId="Windows Live" clId="Web-{588BE2A9-BAF7-45A1-A460-0C6467EE279E}" dt="2024-02-12T16:12:20.905" v="17" actId="1076"/>
        <pc:sldMkLst>
          <pc:docMk/>
          <pc:sldMk cId="3568252112" sldId="258"/>
        </pc:sldMkLst>
        <pc:picChg chg="add mod">
          <ac:chgData name="Keyci Cooper" userId="76258758e1e64f06" providerId="Windows Live" clId="Web-{588BE2A9-BAF7-45A1-A460-0C6467EE279E}" dt="2024-02-12T16:12:20.905" v="17" actId="1076"/>
          <ac:picMkLst>
            <pc:docMk/>
            <pc:sldMk cId="3568252112" sldId="258"/>
            <ac:picMk id="3" creationId="{20DE48A7-EF0C-8B51-E1C1-8519AD6CBAE9}"/>
          </ac:picMkLst>
        </pc:picChg>
        <pc:picChg chg="del">
          <ac:chgData name="Keyci Cooper" userId="76258758e1e64f06" providerId="Windows Live" clId="Web-{588BE2A9-BAF7-45A1-A460-0C6467EE279E}" dt="2024-02-12T16:12:08.404" v="12"/>
          <ac:picMkLst>
            <pc:docMk/>
            <pc:sldMk cId="3568252112" sldId="258"/>
            <ac:picMk id="7" creationId="{97EF9AF2-A796-44BF-B384-4739EC814D98}"/>
          </ac:picMkLst>
        </pc:picChg>
      </pc:sldChg>
    </pc:docChg>
  </pc:docChgLst>
  <pc:docChgLst>
    <pc:chgData name="Keyci Cooper" userId="76258758e1e64f06" providerId="Windows Live" clId="Web-{5EAEB617-C630-433F-BAA5-9ACF12A6601C}"/>
    <pc:docChg chg="addSld delSld modSld">
      <pc:chgData name="Keyci Cooper" userId="76258758e1e64f06" providerId="Windows Live" clId="Web-{5EAEB617-C630-433F-BAA5-9ACF12A6601C}" dt="2024-01-30T13:37:46.408" v="325" actId="1076"/>
      <pc:docMkLst>
        <pc:docMk/>
      </pc:docMkLst>
      <pc:sldChg chg="addSp delSp modSp">
        <pc:chgData name="Keyci Cooper" userId="76258758e1e64f06" providerId="Windows Live" clId="Web-{5EAEB617-C630-433F-BAA5-9ACF12A6601C}" dt="2024-01-30T13:37:14.094" v="316"/>
        <pc:sldMkLst>
          <pc:docMk/>
          <pc:sldMk cId="3840947638" sldId="256"/>
        </pc:sldMkLst>
        <pc:picChg chg="add del mod">
          <ac:chgData name="Keyci Cooper" userId="76258758e1e64f06" providerId="Windows Live" clId="Web-{5EAEB617-C630-433F-BAA5-9ACF12A6601C}" dt="2024-01-30T12:47:11.278" v="23"/>
          <ac:picMkLst>
            <pc:docMk/>
            <pc:sldMk cId="3840947638" sldId="256"/>
            <ac:picMk id="2" creationId="{66421091-BF3F-020B-6EC3-507F97015566}"/>
          </ac:picMkLst>
        </pc:picChg>
        <pc:picChg chg="add del mod">
          <ac:chgData name="Keyci Cooper" userId="76258758e1e64f06" providerId="Windows Live" clId="Web-{5EAEB617-C630-433F-BAA5-9ACF12A6601C}" dt="2024-01-30T12:49:23.237" v="34"/>
          <ac:picMkLst>
            <pc:docMk/>
            <pc:sldMk cId="3840947638" sldId="256"/>
            <ac:picMk id="3" creationId="{225620D0-838E-7AB0-30F8-8ACA83428F52}"/>
          </ac:picMkLst>
        </pc:picChg>
        <pc:picChg chg="add del mod">
          <ac:chgData name="Keyci Cooper" userId="76258758e1e64f06" providerId="Windows Live" clId="Web-{5EAEB617-C630-433F-BAA5-9ACF12A6601C}" dt="2024-01-30T12:51:56.867" v="48"/>
          <ac:picMkLst>
            <pc:docMk/>
            <pc:sldMk cId="3840947638" sldId="256"/>
            <ac:picMk id="4" creationId="{DAC28693-0A27-D501-E7CD-466F4F1A75D8}"/>
          </ac:picMkLst>
        </pc:picChg>
        <pc:picChg chg="del">
          <ac:chgData name="Keyci Cooper" userId="76258758e1e64f06" providerId="Windows Live" clId="Web-{5EAEB617-C630-433F-BAA5-9ACF12A6601C}" dt="2024-01-30T12:43:48.911" v="0"/>
          <ac:picMkLst>
            <pc:docMk/>
            <pc:sldMk cId="3840947638" sldId="256"/>
            <ac:picMk id="5" creationId="{2F81FDAA-D54D-74A3-FE14-9DF8F5C623A8}"/>
          </ac:picMkLst>
        </pc:picChg>
        <pc:picChg chg="add del mod">
          <ac:chgData name="Keyci Cooper" userId="76258758e1e64f06" providerId="Windows Live" clId="Web-{5EAEB617-C630-433F-BAA5-9ACF12A6601C}" dt="2024-01-30T12:52:15.852" v="50"/>
          <ac:picMkLst>
            <pc:docMk/>
            <pc:sldMk cId="3840947638" sldId="256"/>
            <ac:picMk id="7" creationId="{465F2FB5-F89B-E38D-CEC0-0794671FDF4F}"/>
          </ac:picMkLst>
        </pc:picChg>
        <pc:picChg chg="add del mod">
          <ac:chgData name="Keyci Cooper" userId="76258758e1e64f06" providerId="Windows Live" clId="Web-{5EAEB617-C630-433F-BAA5-9ACF12A6601C}" dt="2024-01-30T12:54:21.560" v="67"/>
          <ac:picMkLst>
            <pc:docMk/>
            <pc:sldMk cId="3840947638" sldId="256"/>
            <ac:picMk id="9" creationId="{C4EDBB18-5192-8B70-3FF5-384D5345C7E7}"/>
          </ac:picMkLst>
        </pc:picChg>
        <pc:picChg chg="add del mod">
          <ac:chgData name="Keyci Cooper" userId="76258758e1e64f06" providerId="Windows Live" clId="Web-{5EAEB617-C630-433F-BAA5-9ACF12A6601C}" dt="2024-01-30T12:56:25.346" v="81"/>
          <ac:picMkLst>
            <pc:docMk/>
            <pc:sldMk cId="3840947638" sldId="256"/>
            <ac:picMk id="10" creationId="{4FC778B1-15E5-C836-68BD-979D6259442C}"/>
          </ac:picMkLst>
        </pc:picChg>
        <pc:picChg chg="add del mod">
          <ac:chgData name="Keyci Cooper" userId="76258758e1e64f06" providerId="Windows Live" clId="Web-{5EAEB617-C630-433F-BAA5-9ACF12A6601C}" dt="2024-01-30T12:57:12.832" v="83"/>
          <ac:picMkLst>
            <pc:docMk/>
            <pc:sldMk cId="3840947638" sldId="256"/>
            <ac:picMk id="11" creationId="{1A7306D2-426D-5309-64E0-9640D481F043}"/>
          </ac:picMkLst>
        </pc:picChg>
        <pc:picChg chg="add del mod">
          <ac:chgData name="Keyci Cooper" userId="76258758e1e64f06" providerId="Windows Live" clId="Web-{5EAEB617-C630-433F-BAA5-9ACF12A6601C}" dt="2024-01-30T12:59:32.541" v="99"/>
          <ac:picMkLst>
            <pc:docMk/>
            <pc:sldMk cId="3840947638" sldId="256"/>
            <ac:picMk id="12" creationId="{ED1BA7E6-A951-71A6-816C-1325A1FF417B}"/>
          </ac:picMkLst>
        </pc:picChg>
        <pc:picChg chg="add del mod">
          <ac:chgData name="Keyci Cooper" userId="76258758e1e64f06" providerId="Windows Live" clId="Web-{5EAEB617-C630-433F-BAA5-9ACF12A6601C}" dt="2024-01-30T13:01:04.528" v="111"/>
          <ac:picMkLst>
            <pc:docMk/>
            <pc:sldMk cId="3840947638" sldId="256"/>
            <ac:picMk id="14" creationId="{5F62736C-8C76-3D83-E1E2-F74BAD6DD936}"/>
          </ac:picMkLst>
        </pc:picChg>
        <pc:picChg chg="add del mod">
          <ac:chgData name="Keyci Cooper" userId="76258758e1e64f06" providerId="Windows Live" clId="Web-{5EAEB617-C630-433F-BAA5-9ACF12A6601C}" dt="2024-01-30T13:03:19.127" v="126"/>
          <ac:picMkLst>
            <pc:docMk/>
            <pc:sldMk cId="3840947638" sldId="256"/>
            <ac:picMk id="16" creationId="{B77B8F59-BA91-B483-7136-948CC3C5249E}"/>
          </ac:picMkLst>
        </pc:picChg>
        <pc:picChg chg="add del mod">
          <ac:chgData name="Keyci Cooper" userId="76258758e1e64f06" providerId="Windows Live" clId="Web-{5EAEB617-C630-433F-BAA5-9ACF12A6601C}" dt="2024-01-30T13:06:40.338" v="139"/>
          <ac:picMkLst>
            <pc:docMk/>
            <pc:sldMk cId="3840947638" sldId="256"/>
            <ac:picMk id="18" creationId="{33D5E91E-01D3-7DD2-3DEC-8DBAAB1F7BA1}"/>
          </ac:picMkLst>
        </pc:picChg>
        <pc:picChg chg="add del mod">
          <ac:chgData name="Keyci Cooper" userId="76258758e1e64f06" providerId="Windows Live" clId="Web-{5EAEB617-C630-433F-BAA5-9ACF12A6601C}" dt="2024-01-30T13:09:28.313" v="152"/>
          <ac:picMkLst>
            <pc:docMk/>
            <pc:sldMk cId="3840947638" sldId="256"/>
            <ac:picMk id="19" creationId="{55C4C649-B214-DC47-0256-8F727E12EE9C}"/>
          </ac:picMkLst>
        </pc:picChg>
        <pc:picChg chg="add del mod">
          <ac:chgData name="Keyci Cooper" userId="76258758e1e64f06" providerId="Windows Live" clId="Web-{5EAEB617-C630-433F-BAA5-9ACF12A6601C}" dt="2024-01-30T13:11:21.427" v="173"/>
          <ac:picMkLst>
            <pc:docMk/>
            <pc:sldMk cId="3840947638" sldId="256"/>
            <ac:picMk id="20" creationId="{0925CFBF-1535-2951-CADF-642ABB12104C}"/>
          </ac:picMkLst>
        </pc:picChg>
        <pc:picChg chg="add del mod">
          <ac:chgData name="Keyci Cooper" userId="76258758e1e64f06" providerId="Windows Live" clId="Web-{5EAEB617-C630-433F-BAA5-9ACF12A6601C}" dt="2024-01-30T13:15:51.124" v="186"/>
          <ac:picMkLst>
            <pc:docMk/>
            <pc:sldMk cId="3840947638" sldId="256"/>
            <ac:picMk id="21" creationId="{25FDE31B-D1F5-209F-382A-68D75231D54B}"/>
          </ac:picMkLst>
        </pc:picChg>
        <pc:picChg chg="add del mod">
          <ac:chgData name="Keyci Cooper" userId="76258758e1e64f06" providerId="Windows Live" clId="Web-{5EAEB617-C630-433F-BAA5-9ACF12A6601C}" dt="2024-01-30T13:17:30.487" v="201"/>
          <ac:picMkLst>
            <pc:docMk/>
            <pc:sldMk cId="3840947638" sldId="256"/>
            <ac:picMk id="22" creationId="{F05A42FC-D3F0-56F4-6057-FF9827D1276E}"/>
          </ac:picMkLst>
        </pc:picChg>
        <pc:picChg chg="add del mod">
          <ac:chgData name="Keyci Cooper" userId="76258758e1e64f06" providerId="Windows Live" clId="Web-{5EAEB617-C630-433F-BAA5-9ACF12A6601C}" dt="2024-01-30T13:21:58.388" v="214"/>
          <ac:picMkLst>
            <pc:docMk/>
            <pc:sldMk cId="3840947638" sldId="256"/>
            <ac:picMk id="23" creationId="{DEFB469F-4BF6-01C8-DAE7-31CE0EFB7DC3}"/>
          </ac:picMkLst>
        </pc:picChg>
        <pc:picChg chg="add del mod">
          <ac:chgData name="Keyci Cooper" userId="76258758e1e64f06" providerId="Windows Live" clId="Web-{5EAEB617-C630-433F-BAA5-9ACF12A6601C}" dt="2024-01-30T13:24:09.268" v="225"/>
          <ac:picMkLst>
            <pc:docMk/>
            <pc:sldMk cId="3840947638" sldId="256"/>
            <ac:picMk id="25" creationId="{A6D045F9-8473-9244-544F-168CB7D45585}"/>
          </ac:picMkLst>
        </pc:picChg>
        <pc:picChg chg="add del mod">
          <ac:chgData name="Keyci Cooper" userId="76258758e1e64f06" providerId="Windows Live" clId="Web-{5EAEB617-C630-433F-BAA5-9ACF12A6601C}" dt="2024-01-30T13:26:06.178" v="244"/>
          <ac:picMkLst>
            <pc:docMk/>
            <pc:sldMk cId="3840947638" sldId="256"/>
            <ac:picMk id="26" creationId="{B7E0DCFB-F557-C913-102A-A90A4A539EF8}"/>
          </ac:picMkLst>
        </pc:picChg>
        <pc:picChg chg="add del mod">
          <ac:chgData name="Keyci Cooper" userId="76258758e1e64f06" providerId="Windows Live" clId="Web-{5EAEB617-C630-433F-BAA5-9ACF12A6601C}" dt="2024-01-30T13:26:04.975" v="243"/>
          <ac:picMkLst>
            <pc:docMk/>
            <pc:sldMk cId="3840947638" sldId="256"/>
            <ac:picMk id="27" creationId="{9E1C9288-7636-5C97-2F5B-0FB4E50F8A34}"/>
          </ac:picMkLst>
        </pc:picChg>
        <pc:picChg chg="add del mod">
          <ac:chgData name="Keyci Cooper" userId="76258758e1e64f06" providerId="Windows Live" clId="Web-{5EAEB617-C630-433F-BAA5-9ACF12A6601C}" dt="2024-01-30T13:26:08.663" v="246"/>
          <ac:picMkLst>
            <pc:docMk/>
            <pc:sldMk cId="3840947638" sldId="256"/>
            <ac:picMk id="29" creationId="{3B401002-3BFD-21E2-B4ED-668A0E92E4DB}"/>
          </ac:picMkLst>
        </pc:picChg>
        <pc:picChg chg="add del mod">
          <ac:chgData name="Keyci Cooper" userId="76258758e1e64f06" providerId="Windows Live" clId="Web-{5EAEB617-C630-433F-BAA5-9ACF12A6601C}" dt="2024-01-30T13:27:44.510" v="263"/>
          <ac:picMkLst>
            <pc:docMk/>
            <pc:sldMk cId="3840947638" sldId="256"/>
            <ac:picMk id="30" creationId="{2040F8A0-EA4B-4144-343C-0A1E71FAC3B4}"/>
          </ac:picMkLst>
        </pc:picChg>
        <pc:picChg chg="add del mod">
          <ac:chgData name="Keyci Cooper" userId="76258758e1e64f06" providerId="Windows Live" clId="Web-{5EAEB617-C630-433F-BAA5-9ACF12A6601C}" dt="2024-01-30T13:30:10.125" v="278"/>
          <ac:picMkLst>
            <pc:docMk/>
            <pc:sldMk cId="3840947638" sldId="256"/>
            <ac:picMk id="31" creationId="{27C89CD2-63F3-0066-441C-A51C75DC6FE0}"/>
          </ac:picMkLst>
        </pc:picChg>
        <pc:picChg chg="add del mod">
          <ac:chgData name="Keyci Cooper" userId="76258758e1e64f06" providerId="Windows Live" clId="Web-{5EAEB617-C630-433F-BAA5-9ACF12A6601C}" dt="2024-01-30T13:30:09.125" v="277"/>
          <ac:picMkLst>
            <pc:docMk/>
            <pc:sldMk cId="3840947638" sldId="256"/>
            <ac:picMk id="32" creationId="{B3123993-4B17-D084-3A7C-2491E97167FF}"/>
          </ac:picMkLst>
        </pc:picChg>
        <pc:picChg chg="add del mod">
          <ac:chgData name="Keyci Cooper" userId="76258758e1e64f06" providerId="Windows Live" clId="Web-{5EAEB617-C630-433F-BAA5-9ACF12A6601C}" dt="2024-01-30T13:32:02.270" v="289"/>
          <ac:picMkLst>
            <pc:docMk/>
            <pc:sldMk cId="3840947638" sldId="256"/>
            <ac:picMk id="34" creationId="{65049527-1AF4-0574-12D5-179FC63F9066}"/>
          </ac:picMkLst>
        </pc:picChg>
        <pc:picChg chg="add del mod">
          <ac:chgData name="Keyci Cooper" userId="76258758e1e64f06" providerId="Windows Live" clId="Web-{5EAEB617-C630-433F-BAA5-9ACF12A6601C}" dt="2024-01-30T13:35:08.886" v="302"/>
          <ac:picMkLst>
            <pc:docMk/>
            <pc:sldMk cId="3840947638" sldId="256"/>
            <ac:picMk id="35" creationId="{0D46FE8F-FE07-EBAB-241B-7018EF38E88E}"/>
          </ac:picMkLst>
        </pc:picChg>
        <pc:picChg chg="add del mod">
          <ac:chgData name="Keyci Cooper" userId="76258758e1e64f06" providerId="Windows Live" clId="Web-{5EAEB617-C630-433F-BAA5-9ACF12A6601C}" dt="2024-01-30T13:36:43.281" v="313"/>
          <ac:picMkLst>
            <pc:docMk/>
            <pc:sldMk cId="3840947638" sldId="256"/>
            <ac:picMk id="36" creationId="{19A8BA3F-28A7-FFD3-D656-E27AD3337D18}"/>
          </ac:picMkLst>
        </pc:picChg>
        <pc:picChg chg="add mod">
          <ac:chgData name="Keyci Cooper" userId="76258758e1e64f06" providerId="Windows Live" clId="Web-{5EAEB617-C630-433F-BAA5-9ACF12A6601C}" dt="2024-01-30T13:37:14.094" v="316"/>
          <ac:picMkLst>
            <pc:docMk/>
            <pc:sldMk cId="3840947638" sldId="256"/>
            <ac:picMk id="37" creationId="{C6D80D38-A12D-39D5-1493-1FBC465DF5F6}"/>
          </ac:picMkLst>
        </pc:picChg>
        <pc:inkChg chg="add del">
          <ac:chgData name="Keyci Cooper" userId="76258758e1e64f06" providerId="Windows Live" clId="Web-{5EAEB617-C630-433F-BAA5-9ACF12A6601C}" dt="2024-01-30T12:51:56.867" v="47"/>
          <ac:inkMkLst>
            <pc:docMk/>
            <pc:sldMk cId="3840947638" sldId="256"/>
            <ac:inkMk id="6" creationId="{29438F12-5882-6093-8B30-8349778E2155}"/>
          </ac:inkMkLst>
        </pc:inkChg>
        <pc:inkChg chg="add del">
          <ac:chgData name="Keyci Cooper" userId="76258758e1e64f06" providerId="Windows Live" clId="Web-{5EAEB617-C630-433F-BAA5-9ACF12A6601C}" dt="2024-01-30T12:59:32.541" v="98"/>
          <ac:inkMkLst>
            <pc:docMk/>
            <pc:sldMk cId="3840947638" sldId="256"/>
            <ac:inkMk id="13" creationId="{F565432F-0074-A6C0-9C6F-13D1A93BBA73}"/>
          </ac:inkMkLst>
        </pc:inkChg>
        <pc:inkChg chg="add del">
          <ac:chgData name="Keyci Cooper" userId="76258758e1e64f06" providerId="Windows Live" clId="Web-{5EAEB617-C630-433F-BAA5-9ACF12A6601C}" dt="2024-01-30T13:03:19.127" v="125"/>
          <ac:inkMkLst>
            <pc:docMk/>
            <pc:sldMk cId="3840947638" sldId="256"/>
            <ac:inkMk id="17" creationId="{9B4C9E24-0F3A-B482-52D7-94C3378C739C}"/>
          </ac:inkMkLst>
        </pc:inkChg>
        <pc:inkChg chg="add del">
          <ac:chgData name="Keyci Cooper" userId="76258758e1e64f06" providerId="Windows Live" clId="Web-{5EAEB617-C630-433F-BAA5-9ACF12A6601C}" dt="2024-01-30T13:21:58.388" v="213"/>
          <ac:inkMkLst>
            <pc:docMk/>
            <pc:sldMk cId="3840947638" sldId="256"/>
            <ac:inkMk id="24" creationId="{23372653-6266-7F19-34A5-48E4419F0FE2}"/>
          </ac:inkMkLst>
        </pc:inkChg>
        <pc:inkChg chg="add del">
          <ac:chgData name="Keyci Cooper" userId="76258758e1e64f06" providerId="Windows Live" clId="Web-{5EAEB617-C630-433F-BAA5-9ACF12A6601C}" dt="2024-01-30T13:26:10.069" v="247"/>
          <ac:inkMkLst>
            <pc:docMk/>
            <pc:sldMk cId="3840947638" sldId="256"/>
            <ac:inkMk id="28" creationId="{EF124E5B-3B99-5653-0E33-DE4A012A8583}"/>
          </ac:inkMkLst>
        </pc:inkChg>
        <pc:inkChg chg="add del">
          <ac:chgData name="Keyci Cooper" userId="76258758e1e64f06" providerId="Windows Live" clId="Web-{5EAEB617-C630-433F-BAA5-9ACF12A6601C}" dt="2024-01-30T13:30:07.766" v="276"/>
          <ac:inkMkLst>
            <pc:docMk/>
            <pc:sldMk cId="3840947638" sldId="256"/>
            <ac:inkMk id="33" creationId="{F48EB25E-48B5-A198-34B0-C12AA0F80185}"/>
          </ac:inkMkLst>
        </pc:inkChg>
      </pc:sldChg>
      <pc:sldChg chg="addSp delSp modSp">
        <pc:chgData name="Keyci Cooper" userId="76258758e1e64f06" providerId="Windows Live" clId="Web-{5EAEB617-C630-433F-BAA5-9ACF12A6601C}" dt="2024-01-30T13:37:36.095" v="320" actId="1076"/>
        <pc:sldMkLst>
          <pc:docMk/>
          <pc:sldMk cId="4131008323" sldId="257"/>
        </pc:sldMkLst>
        <pc:picChg chg="add del mod">
          <ac:chgData name="Keyci Cooper" userId="76258758e1e64f06" providerId="Windows Live" clId="Web-{5EAEB617-C630-433F-BAA5-9ACF12A6601C}" dt="2024-01-30T12:47:33.639" v="25"/>
          <ac:picMkLst>
            <pc:docMk/>
            <pc:sldMk cId="4131008323" sldId="257"/>
            <ac:picMk id="2" creationId="{EADC89D9-75AC-6A59-7203-B42833A6D2F8}"/>
          </ac:picMkLst>
        </pc:picChg>
        <pc:picChg chg="del">
          <ac:chgData name="Keyci Cooper" userId="76258758e1e64f06" providerId="Windows Live" clId="Web-{5EAEB617-C630-433F-BAA5-9ACF12A6601C}" dt="2024-01-30T12:44:56.305" v="8"/>
          <ac:picMkLst>
            <pc:docMk/>
            <pc:sldMk cId="4131008323" sldId="257"/>
            <ac:picMk id="3" creationId="{6B634756-AABC-49B2-4DAF-85A9AA8F971E}"/>
          </ac:picMkLst>
        </pc:picChg>
        <pc:picChg chg="add del mod">
          <ac:chgData name="Keyci Cooper" userId="76258758e1e64f06" providerId="Windows Live" clId="Web-{5EAEB617-C630-433F-BAA5-9ACF12A6601C}" dt="2024-01-30T12:49:51.159" v="36"/>
          <ac:picMkLst>
            <pc:docMk/>
            <pc:sldMk cId="4131008323" sldId="257"/>
            <ac:picMk id="6" creationId="{00D18B00-8A9A-1C5D-5936-47A84D8CB76F}"/>
          </ac:picMkLst>
        </pc:picChg>
        <pc:picChg chg="add del mod">
          <ac:chgData name="Keyci Cooper" userId="76258758e1e64f06" providerId="Windows Live" clId="Web-{5EAEB617-C630-433F-BAA5-9ACF12A6601C}" dt="2024-01-30T12:52:35.197" v="56"/>
          <ac:picMkLst>
            <pc:docMk/>
            <pc:sldMk cId="4131008323" sldId="257"/>
            <ac:picMk id="7" creationId="{885C3159-B959-BFF4-7991-0E4061F98C9B}"/>
          </ac:picMkLst>
        </pc:picChg>
        <pc:picChg chg="add del mod">
          <ac:chgData name="Keyci Cooper" userId="76258758e1e64f06" providerId="Windows Live" clId="Web-{5EAEB617-C630-433F-BAA5-9ACF12A6601C}" dt="2024-01-30T12:54:40.123" v="69"/>
          <ac:picMkLst>
            <pc:docMk/>
            <pc:sldMk cId="4131008323" sldId="257"/>
            <ac:picMk id="8" creationId="{7D4843D3-388E-83C3-C564-77BBB75B793F}"/>
          </ac:picMkLst>
        </pc:picChg>
        <pc:picChg chg="add del mod">
          <ac:chgData name="Keyci Cooper" userId="76258758e1e64f06" providerId="Windows Live" clId="Web-{5EAEB617-C630-433F-BAA5-9ACF12A6601C}" dt="2024-01-30T12:57:53.256" v="89"/>
          <ac:picMkLst>
            <pc:docMk/>
            <pc:sldMk cId="4131008323" sldId="257"/>
            <ac:picMk id="10" creationId="{70B81897-9761-FC57-3E43-49C324B9E858}"/>
          </ac:picMkLst>
        </pc:picChg>
        <pc:picChg chg="add del mod">
          <ac:chgData name="Keyci Cooper" userId="76258758e1e64f06" providerId="Windows Live" clId="Web-{5EAEB617-C630-433F-BAA5-9ACF12A6601C}" dt="2024-01-30T12:57:52.318" v="88"/>
          <ac:picMkLst>
            <pc:docMk/>
            <pc:sldMk cId="4131008323" sldId="257"/>
            <ac:picMk id="12" creationId="{8275C324-3D2E-B712-0D97-82D654BD5FA7}"/>
          </ac:picMkLst>
        </pc:picChg>
        <pc:picChg chg="add del mod">
          <ac:chgData name="Keyci Cooper" userId="76258758e1e64f06" providerId="Windows Live" clId="Web-{5EAEB617-C630-433F-BAA5-9ACF12A6601C}" dt="2024-01-30T12:59:57.745" v="101"/>
          <ac:picMkLst>
            <pc:docMk/>
            <pc:sldMk cId="4131008323" sldId="257"/>
            <ac:picMk id="13" creationId="{C0B9E71B-8ED1-9DA5-DD25-B2B826174134}"/>
          </ac:picMkLst>
        </pc:picChg>
        <pc:picChg chg="add del mod">
          <ac:chgData name="Keyci Cooper" userId="76258758e1e64f06" providerId="Windows Live" clId="Web-{5EAEB617-C630-433F-BAA5-9ACF12A6601C}" dt="2024-01-30T13:01:33.608" v="113"/>
          <ac:picMkLst>
            <pc:docMk/>
            <pc:sldMk cId="4131008323" sldId="257"/>
            <ac:picMk id="14" creationId="{14D48AF3-F24D-7C2C-161C-DE7C24038799}"/>
          </ac:picMkLst>
        </pc:picChg>
        <pc:picChg chg="add del mod">
          <ac:chgData name="Keyci Cooper" userId="76258758e1e64f06" providerId="Windows Live" clId="Web-{5EAEB617-C630-433F-BAA5-9ACF12A6601C}" dt="2024-01-30T13:03:37.425" v="129"/>
          <ac:picMkLst>
            <pc:docMk/>
            <pc:sldMk cId="4131008323" sldId="257"/>
            <ac:picMk id="15" creationId="{3E8C8AF9-F5C7-2155-2D63-D5F4EDD1F593}"/>
          </ac:picMkLst>
        </pc:picChg>
        <pc:picChg chg="add del mod">
          <ac:chgData name="Keyci Cooper" userId="76258758e1e64f06" providerId="Windows Live" clId="Web-{5EAEB617-C630-433F-BAA5-9ACF12A6601C}" dt="2024-01-30T13:07:09.573" v="142"/>
          <ac:picMkLst>
            <pc:docMk/>
            <pc:sldMk cId="4131008323" sldId="257"/>
            <ac:picMk id="17" creationId="{25D75B08-52E7-E2C1-9714-20A23F27FDA2}"/>
          </ac:picMkLst>
        </pc:picChg>
        <pc:picChg chg="add del mod">
          <ac:chgData name="Keyci Cooper" userId="76258758e1e64f06" providerId="Windows Live" clId="Web-{5EAEB617-C630-433F-BAA5-9ACF12A6601C}" dt="2024-01-30T13:10:03.252" v="164"/>
          <ac:picMkLst>
            <pc:docMk/>
            <pc:sldMk cId="4131008323" sldId="257"/>
            <ac:picMk id="18" creationId="{1C276515-6443-F776-83A0-D31244ABA32A}"/>
          </ac:picMkLst>
        </pc:picChg>
        <pc:picChg chg="add del mod">
          <ac:chgData name="Keyci Cooper" userId="76258758e1e64f06" providerId="Windows Live" clId="Web-{5EAEB617-C630-433F-BAA5-9ACF12A6601C}" dt="2024-01-30T13:09:49.704" v="160"/>
          <ac:picMkLst>
            <pc:docMk/>
            <pc:sldMk cId="4131008323" sldId="257"/>
            <ac:picMk id="19" creationId="{E30CF0CF-7B17-D2CC-99AF-1344D550C324}"/>
          </ac:picMkLst>
        </pc:picChg>
        <pc:picChg chg="add del mod">
          <ac:chgData name="Keyci Cooper" userId="76258758e1e64f06" providerId="Windows Live" clId="Web-{5EAEB617-C630-433F-BAA5-9ACF12A6601C}" dt="2024-01-30T13:12:17.272" v="180"/>
          <ac:picMkLst>
            <pc:docMk/>
            <pc:sldMk cId="4131008323" sldId="257"/>
            <ac:picMk id="22" creationId="{54A45828-83FD-4B27-B687-33590921B632}"/>
          </ac:picMkLst>
        </pc:picChg>
        <pc:picChg chg="add del mod">
          <ac:chgData name="Keyci Cooper" userId="76258758e1e64f06" providerId="Windows Live" clId="Web-{5EAEB617-C630-433F-BAA5-9ACF12A6601C}" dt="2024-01-30T13:16:23.188" v="192"/>
          <ac:picMkLst>
            <pc:docMk/>
            <pc:sldMk cId="4131008323" sldId="257"/>
            <ac:picMk id="23" creationId="{FEC8F3D8-D92D-376C-F8F1-284C09D7C122}"/>
          </ac:picMkLst>
        </pc:picChg>
        <pc:picChg chg="add del mod">
          <ac:chgData name="Keyci Cooper" userId="76258758e1e64f06" providerId="Windows Live" clId="Web-{5EAEB617-C630-433F-BAA5-9ACF12A6601C}" dt="2024-01-30T13:17:51.629" v="203"/>
          <ac:picMkLst>
            <pc:docMk/>
            <pc:sldMk cId="4131008323" sldId="257"/>
            <ac:picMk id="25" creationId="{F76E3E18-8B32-8D25-88E7-18EE7441D2E1}"/>
          </ac:picMkLst>
        </pc:picChg>
        <pc:picChg chg="add del mod">
          <ac:chgData name="Keyci Cooper" userId="76258758e1e64f06" providerId="Windows Live" clId="Web-{5EAEB617-C630-433F-BAA5-9ACF12A6601C}" dt="2024-01-30T13:22:37.858" v="216"/>
          <ac:picMkLst>
            <pc:docMk/>
            <pc:sldMk cId="4131008323" sldId="257"/>
            <ac:picMk id="27" creationId="{716555D6-79C8-BA60-C0D9-13DF7310782A}"/>
          </ac:picMkLst>
        </pc:picChg>
        <pc:picChg chg="add del mod">
          <ac:chgData name="Keyci Cooper" userId="76258758e1e64f06" providerId="Windows Live" clId="Web-{5EAEB617-C630-433F-BAA5-9ACF12A6601C}" dt="2024-01-30T13:24:39.597" v="233"/>
          <ac:picMkLst>
            <pc:docMk/>
            <pc:sldMk cId="4131008323" sldId="257"/>
            <ac:picMk id="28" creationId="{EB8BD7F2-03E0-50EC-6CC7-3AF4D70DBFF8}"/>
          </ac:picMkLst>
        </pc:picChg>
        <pc:picChg chg="add del mod">
          <ac:chgData name="Keyci Cooper" userId="76258758e1e64f06" providerId="Windows Live" clId="Web-{5EAEB617-C630-433F-BAA5-9ACF12A6601C}" dt="2024-01-30T13:24:38.597" v="232"/>
          <ac:picMkLst>
            <pc:docMk/>
            <pc:sldMk cId="4131008323" sldId="257"/>
            <ac:picMk id="29" creationId="{5BDF0E02-BDF8-3FA4-DFA0-80DAD26025DC}"/>
          </ac:picMkLst>
        </pc:picChg>
        <pc:picChg chg="add del mod">
          <ac:chgData name="Keyci Cooper" userId="76258758e1e64f06" providerId="Windows Live" clId="Web-{5EAEB617-C630-433F-BAA5-9ACF12A6601C}" dt="2024-01-30T13:26:15.616" v="249"/>
          <ac:picMkLst>
            <pc:docMk/>
            <pc:sldMk cId="4131008323" sldId="257"/>
            <ac:picMk id="31" creationId="{042C263E-7F71-3BBC-6286-50966BB84FBA}"/>
          </ac:picMkLst>
        </pc:picChg>
        <pc:picChg chg="add del mod">
          <ac:chgData name="Keyci Cooper" userId="76258758e1e64f06" providerId="Windows Live" clId="Web-{5EAEB617-C630-433F-BAA5-9ACF12A6601C}" dt="2024-01-30T13:28:06.480" v="265"/>
          <ac:picMkLst>
            <pc:docMk/>
            <pc:sldMk cId="4131008323" sldId="257"/>
            <ac:picMk id="32" creationId="{97A43B47-6E91-95B8-1548-12C1D412902B}"/>
          </ac:picMkLst>
        </pc:picChg>
        <pc:picChg chg="add del mod">
          <ac:chgData name="Keyci Cooper" userId="76258758e1e64f06" providerId="Windows Live" clId="Web-{5EAEB617-C630-433F-BAA5-9ACF12A6601C}" dt="2024-01-30T13:30:15.766" v="280"/>
          <ac:picMkLst>
            <pc:docMk/>
            <pc:sldMk cId="4131008323" sldId="257"/>
            <ac:picMk id="33" creationId="{6B66389D-99D3-3311-A14F-48614E42536F}"/>
          </ac:picMkLst>
        </pc:picChg>
        <pc:picChg chg="add del mod">
          <ac:chgData name="Keyci Cooper" userId="76258758e1e64f06" providerId="Windows Live" clId="Web-{5EAEB617-C630-433F-BAA5-9ACF12A6601C}" dt="2024-01-30T13:33:05.616" v="291"/>
          <ac:picMkLst>
            <pc:docMk/>
            <pc:sldMk cId="4131008323" sldId="257"/>
            <ac:picMk id="34" creationId="{0C6534AA-2CDE-69BD-845C-D367F54D9CAF}"/>
          </ac:picMkLst>
        </pc:picChg>
        <pc:picChg chg="add del mod">
          <ac:chgData name="Keyci Cooper" userId="76258758e1e64f06" providerId="Windows Live" clId="Web-{5EAEB617-C630-433F-BAA5-9ACF12A6601C}" dt="2024-01-30T13:35:32.715" v="304"/>
          <ac:picMkLst>
            <pc:docMk/>
            <pc:sldMk cId="4131008323" sldId="257"/>
            <ac:picMk id="35" creationId="{C85939EF-0D80-BA5E-A0C3-CCB698292150}"/>
          </ac:picMkLst>
        </pc:picChg>
        <pc:picChg chg="add del mod">
          <ac:chgData name="Keyci Cooper" userId="76258758e1e64f06" providerId="Windows Live" clId="Web-{5EAEB617-C630-433F-BAA5-9ACF12A6601C}" dt="2024-01-30T13:36:47.140" v="314"/>
          <ac:picMkLst>
            <pc:docMk/>
            <pc:sldMk cId="4131008323" sldId="257"/>
            <ac:picMk id="37" creationId="{958AF22E-4519-B8CF-784A-80BA486AF822}"/>
          </ac:picMkLst>
        </pc:picChg>
        <pc:picChg chg="add mod">
          <ac:chgData name="Keyci Cooper" userId="76258758e1e64f06" providerId="Windows Live" clId="Web-{5EAEB617-C630-433F-BAA5-9ACF12A6601C}" dt="2024-01-30T13:37:36.095" v="320" actId="1076"/>
          <ac:picMkLst>
            <pc:docMk/>
            <pc:sldMk cId="4131008323" sldId="257"/>
            <ac:picMk id="38" creationId="{0D549440-0C9C-33DA-F8CF-4373A8EE02A8}"/>
          </ac:picMkLst>
        </pc:picChg>
        <pc:inkChg chg="add del">
          <ac:chgData name="Keyci Cooper" userId="76258758e1e64f06" providerId="Windows Live" clId="Web-{5EAEB617-C630-433F-BAA5-9ACF12A6601C}" dt="2024-01-30T12:44:50.289" v="5"/>
          <ac:inkMkLst>
            <pc:docMk/>
            <pc:sldMk cId="4131008323" sldId="257"/>
            <ac:inkMk id="4" creationId="{3E8D7FC2-477C-EFBA-EB95-2A9DF32414A4}"/>
          </ac:inkMkLst>
        </pc:inkChg>
        <pc:inkChg chg="add del">
          <ac:chgData name="Keyci Cooper" userId="76258758e1e64f06" providerId="Windows Live" clId="Web-{5EAEB617-C630-433F-BAA5-9ACF12A6601C}" dt="2024-01-30T12:45:40.338" v="17"/>
          <ac:inkMkLst>
            <pc:docMk/>
            <pc:sldMk cId="4131008323" sldId="257"/>
            <ac:inkMk id="5" creationId="{7668FF39-468C-1EED-40D4-00ACD99438CF}"/>
          </ac:inkMkLst>
        </pc:inkChg>
        <pc:inkChg chg="add del">
          <ac:chgData name="Keyci Cooper" userId="76258758e1e64f06" providerId="Windows Live" clId="Web-{5EAEB617-C630-433F-BAA5-9ACF12A6601C}" dt="2024-01-30T12:52:24.290" v="53"/>
          <ac:inkMkLst>
            <pc:docMk/>
            <pc:sldMk cId="4131008323" sldId="257"/>
            <ac:inkMk id="9" creationId="{BC950DE6-F4FF-D67C-ADEF-370BDF9C02F9}"/>
          </ac:inkMkLst>
        </pc:inkChg>
        <pc:inkChg chg="add del">
          <ac:chgData name="Keyci Cooper" userId="76258758e1e64f06" providerId="Windows Live" clId="Web-{5EAEB617-C630-433F-BAA5-9ACF12A6601C}" dt="2024-01-30T13:03:39.519" v="130"/>
          <ac:inkMkLst>
            <pc:docMk/>
            <pc:sldMk cId="4131008323" sldId="257"/>
            <ac:inkMk id="16" creationId="{9C17591D-35B0-E7B8-5585-5B74DC303493}"/>
          </ac:inkMkLst>
        </pc:inkChg>
        <pc:inkChg chg="add del">
          <ac:chgData name="Keyci Cooper" userId="76258758e1e64f06" providerId="Windows Live" clId="Web-{5EAEB617-C630-433F-BAA5-9ACF12A6601C}" dt="2024-01-30T13:09:49.704" v="159"/>
          <ac:inkMkLst>
            <pc:docMk/>
            <pc:sldMk cId="4131008323" sldId="257"/>
            <ac:inkMk id="20" creationId="{02708C9C-3777-3FBE-18DF-999D0522E3BC}"/>
          </ac:inkMkLst>
        </pc:inkChg>
        <pc:inkChg chg="add del">
          <ac:chgData name="Keyci Cooper" userId="76258758e1e64f06" providerId="Windows Live" clId="Web-{5EAEB617-C630-433F-BAA5-9ACF12A6601C}" dt="2024-01-30T13:09:49.704" v="158"/>
          <ac:inkMkLst>
            <pc:docMk/>
            <pc:sldMk cId="4131008323" sldId="257"/>
            <ac:inkMk id="21" creationId="{7A342F46-EDAD-8FA7-6586-238302336392}"/>
          </ac:inkMkLst>
        </pc:inkChg>
        <pc:inkChg chg="add del">
          <ac:chgData name="Keyci Cooper" userId="76258758e1e64f06" providerId="Windows Live" clId="Web-{5EAEB617-C630-433F-BAA5-9ACF12A6601C}" dt="2024-01-30T13:12:13.303" v="178"/>
          <ac:inkMkLst>
            <pc:docMk/>
            <pc:sldMk cId="4131008323" sldId="257"/>
            <ac:inkMk id="24" creationId="{0AD3DC3B-5181-1831-70FC-12E2F94F6DF5}"/>
          </ac:inkMkLst>
        </pc:inkChg>
        <pc:inkChg chg="add del">
          <ac:chgData name="Keyci Cooper" userId="76258758e1e64f06" providerId="Windows Live" clId="Web-{5EAEB617-C630-433F-BAA5-9ACF12A6601C}" dt="2024-01-30T13:16:22.391" v="191"/>
          <ac:inkMkLst>
            <pc:docMk/>
            <pc:sldMk cId="4131008323" sldId="257"/>
            <ac:inkMk id="26" creationId="{8A0AE37F-CFB9-3015-4FA8-EB8FD74D0FCA}"/>
          </ac:inkMkLst>
        </pc:inkChg>
        <pc:inkChg chg="add del">
          <ac:chgData name="Keyci Cooper" userId="76258758e1e64f06" providerId="Windows Live" clId="Web-{5EAEB617-C630-433F-BAA5-9ACF12A6601C}" dt="2024-01-30T13:24:34.191" v="230"/>
          <ac:inkMkLst>
            <pc:docMk/>
            <pc:sldMk cId="4131008323" sldId="257"/>
            <ac:inkMk id="30" creationId="{920A68F4-86ED-F1E3-A544-081C64920D66}"/>
          </ac:inkMkLst>
        </pc:inkChg>
        <pc:inkChg chg="add del">
          <ac:chgData name="Keyci Cooper" userId="76258758e1e64f06" providerId="Windows Live" clId="Web-{5EAEB617-C630-433F-BAA5-9ACF12A6601C}" dt="2024-01-30T13:33:26.758" v="296"/>
          <ac:inkMkLst>
            <pc:docMk/>
            <pc:sldMk cId="4131008323" sldId="257"/>
            <ac:inkMk id="36" creationId="{67FC9FF2-EF61-242C-5BC2-E3D634CDF50B}"/>
          </ac:inkMkLst>
        </pc:inkChg>
      </pc:sldChg>
      <pc:sldChg chg="addSp delSp modSp">
        <pc:chgData name="Keyci Cooper" userId="76258758e1e64f06" providerId="Windows Live" clId="Web-{5EAEB617-C630-433F-BAA5-9ACF12A6601C}" dt="2024-01-30T13:37:46.408" v="325" actId="1076"/>
        <pc:sldMkLst>
          <pc:docMk/>
          <pc:sldMk cId="3568252112" sldId="258"/>
        </pc:sldMkLst>
        <pc:picChg chg="add del mod">
          <ac:chgData name="Keyci Cooper" userId="76258758e1e64f06" providerId="Windows Live" clId="Web-{5EAEB617-C630-433F-BAA5-9ACF12A6601C}" dt="2024-01-30T12:47:59.733" v="30"/>
          <ac:picMkLst>
            <pc:docMk/>
            <pc:sldMk cId="3568252112" sldId="258"/>
            <ac:picMk id="3" creationId="{0E981F52-39C7-2A7D-83C4-C89A81183897}"/>
          </ac:picMkLst>
        </pc:picChg>
        <pc:picChg chg="del">
          <ac:chgData name="Keyci Cooper" userId="76258758e1e64f06" providerId="Windows Live" clId="Web-{5EAEB617-C630-433F-BAA5-9ACF12A6601C}" dt="2024-01-30T12:45:27.915" v="13"/>
          <ac:picMkLst>
            <pc:docMk/>
            <pc:sldMk cId="3568252112" sldId="258"/>
            <ac:picMk id="6" creationId="{E74B6BCD-5DC5-8A72-966A-1F4C2A8579D1}"/>
          </ac:picMkLst>
        </pc:picChg>
        <pc:picChg chg="add del mod">
          <ac:chgData name="Keyci Cooper" userId="76258758e1e64f06" providerId="Windows Live" clId="Web-{5EAEB617-C630-433F-BAA5-9ACF12A6601C}" dt="2024-01-30T12:50:21.473" v="42"/>
          <ac:picMkLst>
            <pc:docMk/>
            <pc:sldMk cId="3568252112" sldId="258"/>
            <ac:picMk id="7" creationId="{0A18ED65-C898-F575-CA43-27372B142792}"/>
          </ac:picMkLst>
        </pc:picChg>
        <pc:picChg chg="add del mod">
          <ac:chgData name="Keyci Cooper" userId="76258758e1e64f06" providerId="Windows Live" clId="Web-{5EAEB617-C630-433F-BAA5-9ACF12A6601C}" dt="2024-01-30T12:52:48.994" v="62"/>
          <ac:picMkLst>
            <pc:docMk/>
            <pc:sldMk cId="3568252112" sldId="258"/>
            <ac:picMk id="9" creationId="{6C9A5278-06CB-000D-C6D7-6F3D50BF1FC4}"/>
          </ac:picMkLst>
        </pc:picChg>
        <pc:picChg chg="mod">
          <ac:chgData name="Keyci Cooper" userId="76258758e1e64f06" providerId="Windows Live" clId="Web-{5EAEB617-C630-433F-BAA5-9ACF12A6601C}" dt="2024-01-30T12:55:17.344" v="77" actId="1076"/>
          <ac:picMkLst>
            <pc:docMk/>
            <pc:sldMk cId="3568252112" sldId="258"/>
            <ac:picMk id="10" creationId="{3FF8B9DA-485D-1D4A-BB01-068BAB97C8E9}"/>
          </ac:picMkLst>
        </pc:picChg>
        <pc:picChg chg="add del mod">
          <ac:chgData name="Keyci Cooper" userId="76258758e1e64f06" providerId="Windows Live" clId="Web-{5EAEB617-C630-433F-BAA5-9ACF12A6601C}" dt="2024-01-30T12:55:16.156" v="76"/>
          <ac:picMkLst>
            <pc:docMk/>
            <pc:sldMk cId="3568252112" sldId="258"/>
            <ac:picMk id="13" creationId="{2FEA6FB8-C7F5-FB97-F4A3-F83A60DAB1CC}"/>
          </ac:picMkLst>
        </pc:picChg>
        <pc:picChg chg="add del mod">
          <ac:chgData name="Keyci Cooper" userId="76258758e1e64f06" providerId="Windows Live" clId="Web-{5EAEB617-C630-433F-BAA5-9ACF12A6601C}" dt="2024-01-30T12:58:06.725" v="93"/>
          <ac:picMkLst>
            <pc:docMk/>
            <pc:sldMk cId="3568252112" sldId="258"/>
            <ac:picMk id="16" creationId="{3D114BD1-4BDE-4758-3361-AAED83B599EF}"/>
          </ac:picMkLst>
        </pc:picChg>
        <pc:picChg chg="add del mod">
          <ac:chgData name="Keyci Cooper" userId="76258758e1e64f06" providerId="Windows Live" clId="Web-{5EAEB617-C630-433F-BAA5-9ACF12A6601C}" dt="2024-01-30T13:00:19.511" v="107"/>
          <ac:picMkLst>
            <pc:docMk/>
            <pc:sldMk cId="3568252112" sldId="258"/>
            <ac:picMk id="18" creationId="{6393FE01-866A-F658-AFB8-CCD7011EEF0E}"/>
          </ac:picMkLst>
        </pc:picChg>
        <pc:picChg chg="add del mod">
          <ac:chgData name="Keyci Cooper" userId="76258758e1e64f06" providerId="Windows Live" clId="Web-{5EAEB617-C630-433F-BAA5-9ACF12A6601C}" dt="2024-01-30T13:02:06.406" v="120"/>
          <ac:picMkLst>
            <pc:docMk/>
            <pc:sldMk cId="3568252112" sldId="258"/>
            <ac:picMk id="20" creationId="{AC99A231-ABAE-0639-E2F5-26906E15AF02}"/>
          </ac:picMkLst>
        </pc:picChg>
        <pc:picChg chg="add del mod">
          <ac:chgData name="Keyci Cooper" userId="76258758e1e64f06" providerId="Windows Live" clId="Web-{5EAEB617-C630-433F-BAA5-9ACF12A6601C}" dt="2024-01-30T13:04:08.035" v="135"/>
          <ac:picMkLst>
            <pc:docMk/>
            <pc:sldMk cId="3568252112" sldId="258"/>
            <ac:picMk id="23" creationId="{D4034A01-5C39-ADFD-5C65-8FE47983195C}"/>
          </ac:picMkLst>
        </pc:picChg>
        <pc:picChg chg="add del mod">
          <ac:chgData name="Keyci Cooper" userId="76258758e1e64f06" providerId="Windows Live" clId="Web-{5EAEB617-C630-433F-BAA5-9ACF12A6601C}" dt="2024-01-30T13:07:28.105" v="146"/>
          <ac:picMkLst>
            <pc:docMk/>
            <pc:sldMk cId="3568252112" sldId="258"/>
            <ac:picMk id="25" creationId="{7F11D3D9-88EF-C37F-ECF6-44F55F75266E}"/>
          </ac:picMkLst>
        </pc:picChg>
        <pc:picChg chg="add del mod">
          <ac:chgData name="Keyci Cooper" userId="76258758e1e64f06" providerId="Windows Live" clId="Web-{5EAEB617-C630-433F-BAA5-9ACF12A6601C}" dt="2024-01-30T13:10:15.440" v="168"/>
          <ac:picMkLst>
            <pc:docMk/>
            <pc:sldMk cId="3568252112" sldId="258"/>
            <ac:picMk id="27" creationId="{F5BC6316-FE1F-9FA7-6972-3E61D2FBF153}"/>
          </ac:picMkLst>
        </pc:picChg>
        <pc:picChg chg="add del mod">
          <ac:chgData name="Keyci Cooper" userId="76258758e1e64f06" providerId="Windows Live" clId="Web-{5EAEB617-C630-433F-BAA5-9ACF12A6601C}" dt="2024-01-30T13:12:28.117" v="183"/>
          <ac:picMkLst>
            <pc:docMk/>
            <pc:sldMk cId="3568252112" sldId="258"/>
            <ac:picMk id="29" creationId="{44332744-17AE-95F3-4757-4DBBF520AB35}"/>
          </ac:picMkLst>
        </pc:picChg>
        <pc:picChg chg="add del mod">
          <ac:chgData name="Keyci Cooper" userId="76258758e1e64f06" providerId="Windows Live" clId="Web-{5EAEB617-C630-433F-BAA5-9ACF12A6601C}" dt="2024-01-30T13:16:31.657" v="196"/>
          <ac:picMkLst>
            <pc:docMk/>
            <pc:sldMk cId="3568252112" sldId="258"/>
            <ac:picMk id="31" creationId="{A26A860C-C338-F1CF-2442-00D2CE7ED581}"/>
          </ac:picMkLst>
        </pc:picChg>
        <pc:picChg chg="add del mod">
          <ac:chgData name="Keyci Cooper" userId="76258758e1e64f06" providerId="Windows Live" clId="Web-{5EAEB617-C630-433F-BAA5-9ACF12A6601C}" dt="2024-01-30T13:18:16.989" v="208"/>
          <ac:picMkLst>
            <pc:docMk/>
            <pc:sldMk cId="3568252112" sldId="258"/>
            <ac:picMk id="33" creationId="{9F7E4AFD-8FB2-68ED-C52C-1C0F13700B62}"/>
          </ac:picMkLst>
        </pc:picChg>
        <pc:picChg chg="add del mod">
          <ac:chgData name="Keyci Cooper" userId="76258758e1e64f06" providerId="Windows Live" clId="Web-{5EAEB617-C630-433F-BAA5-9ACF12A6601C}" dt="2024-01-30T13:23:06.156" v="221"/>
          <ac:picMkLst>
            <pc:docMk/>
            <pc:sldMk cId="3568252112" sldId="258"/>
            <ac:picMk id="35" creationId="{3CD9DDC8-C13B-95C0-D70D-8723F8A71C50}"/>
          </ac:picMkLst>
        </pc:picChg>
        <pc:picChg chg="add del mod">
          <ac:chgData name="Keyci Cooper" userId="76258758e1e64f06" providerId="Windows Live" clId="Web-{5EAEB617-C630-433F-BAA5-9ACF12A6601C}" dt="2024-01-30T13:24:49.660" v="237"/>
          <ac:picMkLst>
            <pc:docMk/>
            <pc:sldMk cId="3568252112" sldId="258"/>
            <ac:picMk id="37" creationId="{4DDF4394-5D9D-A629-85DE-4C867EE53A9D}"/>
          </ac:picMkLst>
        </pc:picChg>
        <pc:picChg chg="add del mod">
          <ac:chgData name="Keyci Cooper" userId="76258758e1e64f06" providerId="Windows Live" clId="Web-{5EAEB617-C630-433F-BAA5-9ACF12A6601C}" dt="2024-01-30T13:26:21.038" v="252"/>
          <ac:picMkLst>
            <pc:docMk/>
            <pc:sldMk cId="3568252112" sldId="258"/>
            <ac:picMk id="39" creationId="{6B9F5B8C-3B12-D7C7-9255-ACB37E22EDA6}"/>
          </ac:picMkLst>
        </pc:picChg>
        <pc:picChg chg="add del mod">
          <ac:chgData name="Keyci Cooper" userId="76258758e1e64f06" providerId="Windows Live" clId="Web-{5EAEB617-C630-433F-BAA5-9ACF12A6601C}" dt="2024-01-30T13:28:31.325" v="270"/>
          <ac:picMkLst>
            <pc:docMk/>
            <pc:sldMk cId="3568252112" sldId="258"/>
            <ac:picMk id="42" creationId="{FB7F3B0B-662B-924C-9045-15EB0ADCD5C9}"/>
          </ac:picMkLst>
        </pc:picChg>
        <pc:picChg chg="add del mod">
          <ac:chgData name="Keyci Cooper" userId="76258758e1e64f06" providerId="Windows Live" clId="Web-{5EAEB617-C630-433F-BAA5-9ACF12A6601C}" dt="2024-01-30T13:30:38.314" v="285"/>
          <ac:picMkLst>
            <pc:docMk/>
            <pc:sldMk cId="3568252112" sldId="258"/>
            <ac:picMk id="45" creationId="{65789F2C-3E53-5F34-1191-C4E7C30CE503}"/>
          </ac:picMkLst>
        </pc:picChg>
        <pc:picChg chg="add del mod">
          <ac:chgData name="Keyci Cooper" userId="76258758e1e64f06" providerId="Windows Live" clId="Web-{5EAEB617-C630-433F-BAA5-9ACF12A6601C}" dt="2024-01-30T13:33:09.023" v="292"/>
          <ac:picMkLst>
            <pc:docMk/>
            <pc:sldMk cId="3568252112" sldId="258"/>
            <ac:picMk id="47" creationId="{7D15A5D0-707A-D394-33B8-32F4D525BA15}"/>
          </ac:picMkLst>
        </pc:picChg>
        <pc:picChg chg="add del mod">
          <ac:chgData name="Keyci Cooper" userId="76258758e1e64f06" providerId="Windows Live" clId="Web-{5EAEB617-C630-433F-BAA5-9ACF12A6601C}" dt="2024-01-30T13:35:57.716" v="309"/>
          <ac:picMkLst>
            <pc:docMk/>
            <pc:sldMk cId="3568252112" sldId="258"/>
            <ac:picMk id="49" creationId="{E6DA727F-5809-F078-F159-AE08CFDE6545}"/>
          </ac:picMkLst>
        </pc:picChg>
        <pc:picChg chg="add del mod">
          <ac:chgData name="Keyci Cooper" userId="76258758e1e64f06" providerId="Windows Live" clId="Web-{5EAEB617-C630-433F-BAA5-9ACF12A6601C}" dt="2024-01-30T13:36:49.687" v="315"/>
          <ac:picMkLst>
            <pc:docMk/>
            <pc:sldMk cId="3568252112" sldId="258"/>
            <ac:picMk id="51" creationId="{4A2FB3BF-8E16-C5F3-17C7-C5FCDDBDE30D}"/>
          </ac:picMkLst>
        </pc:picChg>
        <pc:picChg chg="add mod">
          <ac:chgData name="Keyci Cooper" userId="76258758e1e64f06" providerId="Windows Live" clId="Web-{5EAEB617-C630-433F-BAA5-9ACF12A6601C}" dt="2024-01-30T13:37:46.408" v="325" actId="1076"/>
          <ac:picMkLst>
            <pc:docMk/>
            <pc:sldMk cId="3568252112" sldId="258"/>
            <ac:picMk id="53" creationId="{A4EAE00B-C3AD-19A0-A4A9-A153E605E036}"/>
          </ac:picMkLst>
        </pc:picChg>
        <pc:inkChg chg="add del">
          <ac:chgData name="Keyci Cooper" userId="76258758e1e64f06" providerId="Windows Live" clId="Web-{5EAEB617-C630-433F-BAA5-9ACF12A6601C}" dt="2024-01-30T12:45:48.650" v="20"/>
          <ac:inkMkLst>
            <pc:docMk/>
            <pc:sldMk cId="3568252112" sldId="258"/>
            <ac:inkMk id="4" creationId="{45704A0A-7D18-75C8-09BC-410CCB3708C9}"/>
          </ac:inkMkLst>
        </pc:inkChg>
        <pc:inkChg chg="add del">
          <ac:chgData name="Keyci Cooper" userId="76258758e1e64f06" providerId="Windows Live" clId="Web-{5EAEB617-C630-433F-BAA5-9ACF12A6601C}" dt="2024-01-30T12:52:48.994" v="61"/>
          <ac:inkMkLst>
            <pc:docMk/>
            <pc:sldMk cId="3568252112" sldId="258"/>
            <ac:inkMk id="11" creationId="{E0FADFC6-C0B2-B0A2-175F-03D37BEC46EB}"/>
          </ac:inkMkLst>
        </pc:inkChg>
        <pc:inkChg chg="add del">
          <ac:chgData name="Keyci Cooper" userId="76258758e1e64f06" providerId="Windows Live" clId="Web-{5EAEB617-C630-433F-BAA5-9ACF12A6601C}" dt="2024-01-30T12:55:16.156" v="75"/>
          <ac:inkMkLst>
            <pc:docMk/>
            <pc:sldMk cId="3568252112" sldId="258"/>
            <ac:inkMk id="14" creationId="{7E33FF91-E49A-A099-0586-EF501F4939F7}"/>
          </ac:inkMkLst>
        </pc:inkChg>
        <pc:inkChg chg="add del">
          <ac:chgData name="Keyci Cooper" userId="76258758e1e64f06" providerId="Windows Live" clId="Web-{5EAEB617-C630-433F-BAA5-9ACF12A6601C}" dt="2024-01-30T13:02:06.406" v="119"/>
          <ac:inkMkLst>
            <pc:docMk/>
            <pc:sldMk cId="3568252112" sldId="258"/>
            <ac:inkMk id="21" creationId="{709E2AA7-E121-D223-61EB-E5E8D1774C31}"/>
          </ac:inkMkLst>
        </pc:inkChg>
        <pc:inkChg chg="add del">
          <ac:chgData name="Keyci Cooper" userId="76258758e1e64f06" providerId="Windows Live" clId="Web-{5EAEB617-C630-433F-BAA5-9ACF12A6601C}" dt="2024-01-30T13:26:21.038" v="251"/>
          <ac:inkMkLst>
            <pc:docMk/>
            <pc:sldMk cId="3568252112" sldId="258"/>
            <ac:inkMk id="40" creationId="{2E477364-C607-3204-442D-D2678E82F09B}"/>
          </ac:inkMkLst>
        </pc:inkChg>
        <pc:inkChg chg="add del">
          <ac:chgData name="Keyci Cooper" userId="76258758e1e64f06" providerId="Windows Live" clId="Web-{5EAEB617-C630-433F-BAA5-9ACF12A6601C}" dt="2024-01-30T13:26:50.102" v="260"/>
          <ac:inkMkLst>
            <pc:docMk/>
            <pc:sldMk cId="3568252112" sldId="258"/>
            <ac:inkMk id="43" creationId="{BA03175B-22CE-08BC-C2BD-52566DDEA764}"/>
          </ac:inkMkLst>
        </pc:inkChg>
        <pc:inkChg chg="add del">
          <ac:chgData name="Keyci Cooper" userId="76258758e1e64f06" providerId="Windows Live" clId="Web-{5EAEB617-C630-433F-BAA5-9ACF12A6601C}" dt="2024-01-30T13:37:41.830" v="323"/>
          <ac:inkMkLst>
            <pc:docMk/>
            <pc:sldMk cId="3568252112" sldId="258"/>
            <ac:inkMk id="54" creationId="{AED48213-CEC6-034F-E181-13CAD6B69F17}"/>
          </ac:inkMkLst>
        </pc:inkChg>
      </pc:sldChg>
      <pc:sldChg chg="add del replId">
        <pc:chgData name="Keyci Cooper" userId="76258758e1e64f06" providerId="Windows Live" clId="Web-{5EAEB617-C630-433F-BAA5-9ACF12A6601C}" dt="2024-01-30T12:45:31.165" v="15"/>
        <pc:sldMkLst>
          <pc:docMk/>
          <pc:sldMk cId="946712932" sldId="260"/>
        </pc:sldMkLst>
      </pc:sldChg>
    </pc:docChg>
  </pc:docChgLst>
  <pc:docChgLst>
    <pc:chgData name="Keyci Cooper" userId="76258758e1e64f06" providerId="Windows Live" clId="Web-{2C9FF70F-CBA1-490B-9435-844B7E37F03B}"/>
    <pc:docChg chg="modSld">
      <pc:chgData name="Keyci Cooper" userId="76258758e1e64f06" providerId="Windows Live" clId="Web-{2C9FF70F-CBA1-490B-9435-844B7E37F03B}" dt="2024-02-12T15:57:11.445" v="3"/>
      <pc:docMkLst>
        <pc:docMk/>
      </pc:docMkLst>
      <pc:sldChg chg="addSp delSp modSp">
        <pc:chgData name="Keyci Cooper" userId="76258758e1e64f06" providerId="Windows Live" clId="Web-{2C9FF70F-CBA1-490B-9435-844B7E37F03B}" dt="2024-02-12T15:57:11.445" v="3"/>
        <pc:sldMkLst>
          <pc:docMk/>
          <pc:sldMk cId="3840947638" sldId="256"/>
        </pc:sldMkLst>
        <pc:picChg chg="add del mod">
          <ac:chgData name="Keyci Cooper" userId="76258758e1e64f06" providerId="Windows Live" clId="Web-{2C9FF70F-CBA1-490B-9435-844B7E37F03B}" dt="2024-02-12T15:57:00.741" v="2"/>
          <ac:picMkLst>
            <pc:docMk/>
            <pc:sldMk cId="3840947638" sldId="256"/>
            <ac:picMk id="2" creationId="{DBA16A73-417A-54DA-C2DE-603927EF606D}"/>
          </ac:picMkLst>
        </pc:picChg>
        <pc:picChg chg="add mod">
          <ac:chgData name="Keyci Cooper" userId="76258758e1e64f06" providerId="Windows Live" clId="Web-{2C9FF70F-CBA1-490B-9435-844B7E37F03B}" dt="2024-02-12T15:57:11.445" v="3"/>
          <ac:picMkLst>
            <pc:docMk/>
            <pc:sldMk cId="3840947638" sldId="256"/>
            <ac:picMk id="3" creationId="{E6234D95-6C50-C7E3-EF87-04DBD54F6424}"/>
          </ac:picMkLst>
        </pc:picChg>
        <pc:picChg chg="del">
          <ac:chgData name="Keyci Cooper" userId="76258758e1e64f06" providerId="Windows Live" clId="Web-{2C9FF70F-CBA1-490B-9435-844B7E37F03B}" dt="2024-02-12T15:56:38.569" v="0"/>
          <ac:picMkLst>
            <pc:docMk/>
            <pc:sldMk cId="3840947638" sldId="256"/>
            <ac:picMk id="9" creationId="{01FC5A3C-C707-AB4E-E72C-EE2D9A2769DA}"/>
          </ac:picMkLst>
        </pc:pic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1-30T00:21:49.3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45396 14839 1927 0 0,'-3'-3'3469'0'0,"-1"-1"-2955"0"0,-1 3-514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0000"/>
              </a:solidFill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FE3870D-470D-78E6-3977-6AAE1296C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B1B0B867-C75B-C411-1453-20AE12461F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680718"/>
            <a:ext cx="4572000" cy="1496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4592B6C8-AD44-11C6-ED2E-4F1C4B991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40" y="-803"/>
            <a:ext cx="9159550" cy="854217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D2D6D7DB-598F-2ED5-C990-64D4253C9E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1480" y="46847"/>
            <a:ext cx="2005562" cy="721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3FF8B9DA-485D-1D4A-BB01-068BAB97C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7882" y="5965365"/>
            <a:ext cx="9159550" cy="85421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2DC1FC84-2812-5866-7578-8A17728890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1480" y="5999412"/>
            <a:ext cx="2005562" cy="721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30821" y="0"/>
            <a:ext cx="9174821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0000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DADCD7D-E583-3CDE-4C9A-C7823E562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14:cNvPr>
              <p14:cNvContentPartPr/>
              <p14:nvPr/>
            </p14:nvContentPartPr>
            <p14:xfrm>
              <a:off x="10647630" y="3912211"/>
              <a:ext cx="7544" cy="7544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18615" y="3870300"/>
                <a:ext cx="64994" cy="9052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Presentación en pantalla (4:3)</PresentationFormat>
  <Slides>4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revision>43</cp:revision>
  <dcterms:created xsi:type="dcterms:W3CDTF">2017-05-25T18:43:25Z</dcterms:created>
  <dcterms:modified xsi:type="dcterms:W3CDTF">2024-02-12T18:46:46Z</dcterms:modified>
</cp:coreProperties>
</file>