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FF70F-CBA1-490B-9435-844B7E37F03B}" v="4" dt="2024-02-12T15:57:11.445"/>
    <p1510:client id="{470E5D74-BA32-4C17-8584-4B2D741DC524}" v="11" dt="2024-02-12T16:21:27.172"/>
    <p1510:client id="{588BE2A9-BAF7-45A1-A460-0C6467EE279E}" v="18" dt="2024-02-12T16:12:20.905"/>
    <p1510:client id="{87539BBC-6AA3-4794-8999-5EF16552C8EB}" v="25" dt="2024-02-12T18:46:46.266"/>
    <p1510:client id="{8DF5DDAD-AAED-44B1-852B-4338133E2018}" v="47" dt="2024-02-12T15:55:53.594"/>
    <p1510:client id="{CC469EBA-EF65-460B-9E34-981CD5F7F6CD}" v="12" dt="2024-02-12T18:04:19.769"/>
    <p1510:client id="{DFFE2D24-9F8C-4071-BCE4-C9ED6A304FBC}" v="28" dt="2024-02-12T16:53:53.835"/>
    <p1510:client id="{F831B7F5-FB8E-4496-A01A-B85722B967E9}" v="1" dt="2024-02-12T16:10:50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  <pc:docChgLst>
    <pc:chgData name="Keyci Cooper" userId="76258758e1e64f06" providerId="Windows Live" clId="Web-{470E5D74-BA32-4C17-8584-4B2D741DC524}"/>
    <pc:docChg chg="modSld">
      <pc:chgData name="Keyci Cooper" userId="76258758e1e64f06" providerId="Windows Live" clId="Web-{470E5D74-BA32-4C17-8584-4B2D741DC524}" dt="2024-02-12T16:21:27.172" v="10" actId="1076"/>
      <pc:docMkLst>
        <pc:docMk/>
      </pc:docMkLst>
      <pc:sldChg chg="addSp delSp modSp">
        <pc:chgData name="Keyci Cooper" userId="76258758e1e64f06" providerId="Windows Live" clId="Web-{470E5D74-BA32-4C17-8584-4B2D741DC524}" dt="2024-02-12T16:20:42.171" v="1"/>
        <pc:sldMkLst>
          <pc:docMk/>
          <pc:sldMk cId="3840947638" sldId="256"/>
        </pc:sldMkLst>
        <pc:picChg chg="add mod">
          <ac:chgData name="Keyci Cooper" userId="76258758e1e64f06" providerId="Windows Live" clId="Web-{470E5D74-BA32-4C17-8584-4B2D741DC524}" dt="2024-02-12T16:20:42.171" v="1"/>
          <ac:picMkLst>
            <pc:docMk/>
            <pc:sldMk cId="3840947638" sldId="256"/>
            <ac:picMk id="2" creationId="{2F05C165-2A7A-31EA-D8D0-A66357FA6E40}"/>
          </ac:picMkLst>
        </pc:picChg>
        <pc:picChg chg="del">
          <ac:chgData name="Keyci Cooper" userId="76258758e1e64f06" providerId="Windows Live" clId="Web-{470E5D74-BA32-4C17-8584-4B2D741DC524}" dt="2024-02-12T16:20:25.139" v="0"/>
          <ac:picMkLst>
            <pc:docMk/>
            <pc:sldMk cId="3840947638" sldId="256"/>
            <ac:picMk id="3" creationId="{7C2D105F-5AE6-16FA-EC99-A7B48EC71C1D}"/>
          </ac:picMkLst>
        </pc:picChg>
      </pc:sldChg>
      <pc:sldChg chg="addSp delSp modSp">
        <pc:chgData name="Keyci Cooper" userId="76258758e1e64f06" providerId="Windows Live" clId="Web-{470E5D74-BA32-4C17-8584-4B2D741DC524}" dt="2024-02-12T16:21:16.766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470E5D74-BA32-4C17-8584-4B2D741DC524}" dt="2024-02-12T16:21:16.766" v="7" actId="1076"/>
          <ac:picMkLst>
            <pc:docMk/>
            <pc:sldMk cId="4131008323" sldId="257"/>
            <ac:picMk id="2" creationId="{89780B61-1840-0362-33D9-498EB997D503}"/>
          </ac:picMkLst>
        </pc:picChg>
        <pc:picChg chg="del">
          <ac:chgData name="Keyci Cooper" userId="76258758e1e64f06" providerId="Windows Live" clId="Web-{470E5D74-BA32-4C17-8584-4B2D741DC524}" dt="2024-02-12T16:20:46.030" v="2"/>
          <ac:picMkLst>
            <pc:docMk/>
            <pc:sldMk cId="4131008323" sldId="257"/>
            <ac:picMk id="3" creationId="{7136A081-A19F-0EB5-FDC9-CE6E654D0FC4}"/>
          </ac:picMkLst>
        </pc:picChg>
      </pc:sldChg>
      <pc:sldChg chg="addSp delSp modSp">
        <pc:chgData name="Keyci Cooper" userId="76258758e1e64f06" providerId="Windows Live" clId="Web-{470E5D74-BA32-4C17-8584-4B2D741DC524}" dt="2024-02-12T16:21:27.172" v="10" actId="1076"/>
        <pc:sldMkLst>
          <pc:docMk/>
          <pc:sldMk cId="3568252112" sldId="258"/>
        </pc:sldMkLst>
        <pc:picChg chg="del">
          <ac:chgData name="Keyci Cooper" userId="76258758e1e64f06" providerId="Windows Live" clId="Web-{470E5D74-BA32-4C17-8584-4B2D741DC524}" dt="2024-02-12T16:20:48.421" v="3"/>
          <ac:picMkLst>
            <pc:docMk/>
            <pc:sldMk cId="3568252112" sldId="258"/>
            <ac:picMk id="3" creationId="{20DE48A7-EF0C-8B51-E1C1-8519AD6CBAE9}"/>
          </ac:picMkLst>
        </pc:picChg>
        <pc:picChg chg="add mod">
          <ac:chgData name="Keyci Cooper" userId="76258758e1e64f06" providerId="Windows Live" clId="Web-{470E5D74-BA32-4C17-8584-4B2D741DC524}" dt="2024-02-12T16:21:27.172" v="10" actId="1076"/>
          <ac:picMkLst>
            <pc:docMk/>
            <pc:sldMk cId="3568252112" sldId="258"/>
            <ac:picMk id="4" creationId="{6D353CE8-150D-5BC0-FBBC-61AD40A0A668}"/>
          </ac:picMkLst>
        </pc:picChg>
      </pc:sldChg>
    </pc:docChg>
  </pc:docChgLst>
  <pc:docChgLst>
    <pc:chgData name="Keyci Cooper" userId="76258758e1e64f06" providerId="Windows Live" clId="Web-{8DF5DDAD-AAED-44B1-852B-4338133E2018}"/>
    <pc:docChg chg="addSld delSld modSld">
      <pc:chgData name="Keyci Cooper" userId="76258758e1e64f06" providerId="Windows Live" clId="Web-{8DF5DDAD-AAED-44B1-852B-4338133E2018}" dt="2024-02-12T15:55:53.594" v="46"/>
      <pc:docMkLst>
        <pc:docMk/>
      </pc:docMkLst>
      <pc:sldChg chg="addSp delSp modSp add del">
        <pc:chgData name="Keyci Cooper" userId="76258758e1e64f06" providerId="Windows Live" clId="Web-{8DF5DDAD-AAED-44B1-852B-4338133E2018}" dt="2024-02-12T15:55:53.594" v="46"/>
        <pc:sldMkLst>
          <pc:docMk/>
          <pc:sldMk cId="3840947638" sldId="256"/>
        </pc:sldMkLst>
        <pc:picChg chg="add del mod">
          <ac:chgData name="Keyci Cooper" userId="76258758e1e64f06" providerId="Windows Live" clId="Web-{8DF5DDAD-AAED-44B1-852B-4338133E2018}" dt="2024-02-12T15:52:19.243" v="13"/>
          <ac:picMkLst>
            <pc:docMk/>
            <pc:sldMk cId="3840947638" sldId="256"/>
            <ac:picMk id="2" creationId="{26D94716-BBB4-408B-395E-90D40299B9E9}"/>
          </ac:picMkLst>
        </pc:picChg>
        <pc:picChg chg="del">
          <ac:chgData name="Keyci Cooper" userId="76258758e1e64f06" providerId="Windows Live" clId="Web-{8DF5DDAD-AAED-44B1-852B-4338133E2018}" dt="2024-02-12T15:47:08.326" v="0"/>
          <ac:picMkLst>
            <pc:docMk/>
            <pc:sldMk cId="3840947638" sldId="256"/>
            <ac:picMk id="3" creationId="{1023778A-A952-1D59-52EB-05385C8F05A9}"/>
          </ac:picMkLst>
        </pc:picChg>
        <pc:picChg chg="add del mod">
          <ac:chgData name="Keyci Cooper" userId="76258758e1e64f06" providerId="Windows Live" clId="Web-{8DF5DDAD-AAED-44B1-852B-4338133E2018}" dt="2024-02-12T15:52:36.962" v="17"/>
          <ac:picMkLst>
            <pc:docMk/>
            <pc:sldMk cId="3840947638" sldId="256"/>
            <ac:picMk id="4" creationId="{166793B4-21AB-70AF-E9E5-7DEAA184A7FD}"/>
          </ac:picMkLst>
        </pc:picChg>
        <pc:picChg chg="add del mod">
          <ac:chgData name="Keyci Cooper" userId="76258758e1e64f06" providerId="Windows Live" clId="Web-{8DF5DDAD-AAED-44B1-852B-4338133E2018}" dt="2024-02-12T15:54:31.091" v="29"/>
          <ac:picMkLst>
            <pc:docMk/>
            <pc:sldMk cId="3840947638" sldId="256"/>
            <ac:picMk id="5" creationId="{BB715226-4571-6387-811F-D749B2E39BC9}"/>
          </ac:picMkLst>
        </pc:picChg>
        <pc:picChg chg="add del mod">
          <ac:chgData name="Keyci Cooper" userId="76258758e1e64f06" providerId="Windows Live" clId="Web-{8DF5DDAD-AAED-44B1-852B-4338133E2018}" dt="2024-02-12T15:55:13.249" v="42"/>
          <ac:picMkLst>
            <pc:docMk/>
            <pc:sldMk cId="3840947638" sldId="256"/>
            <ac:picMk id="6" creationId="{AC3BD84B-021A-6B02-CB69-412DAAA3EABF}"/>
          </ac:picMkLst>
        </pc:picChg>
        <pc:picChg chg="add mod">
          <ac:chgData name="Keyci Cooper" userId="76258758e1e64f06" providerId="Windows Live" clId="Web-{8DF5DDAD-AAED-44B1-852B-4338133E2018}" dt="2024-02-12T15:54:51.826" v="32"/>
          <ac:picMkLst>
            <pc:docMk/>
            <pc:sldMk cId="3840947638" sldId="256"/>
            <ac:picMk id="9" creationId="{01FC5A3C-C707-AB4E-E72C-EE2D9A2769DA}"/>
          </ac:picMkLst>
        </pc:picChg>
        <pc:inkChg chg="add del">
          <ac:chgData name="Keyci Cooper" userId="76258758e1e64f06" providerId="Windows Live" clId="Web-{8DF5DDAD-AAED-44B1-852B-4338133E2018}" dt="2024-02-12T15:55:53.594" v="46"/>
          <ac:inkMkLst>
            <pc:docMk/>
            <pc:sldMk cId="3840947638" sldId="256"/>
            <ac:inkMk id="7" creationId="{6B470450-8D79-CB90-4B1A-1BBB3061C485}"/>
          </ac:inkMkLst>
        </pc:inkChg>
        <pc:inkChg chg="add del">
          <ac:chgData name="Keyci Cooper" userId="76258758e1e64f06" providerId="Windows Live" clId="Web-{8DF5DDAD-AAED-44B1-852B-4338133E2018}" dt="2024-02-12T15:55:53.594" v="45"/>
          <ac:inkMkLst>
            <pc:docMk/>
            <pc:sldMk cId="3840947638" sldId="256"/>
            <ac:inkMk id="10" creationId="{37D4F31E-5393-7F51-64C0-644E725522A1}"/>
          </ac:inkMkLst>
        </pc:inkChg>
        <pc:inkChg chg="add del">
          <ac:chgData name="Keyci Cooper" userId="76258758e1e64f06" providerId="Windows Live" clId="Web-{8DF5DDAD-AAED-44B1-852B-4338133E2018}" dt="2024-02-12T15:55:11.124" v="40"/>
          <ac:inkMkLst>
            <pc:docMk/>
            <pc:sldMk cId="3840947638" sldId="256"/>
            <ac:inkMk id="11" creationId="{768CC3FD-1C65-E5C5-1280-F0519D641EEA}"/>
          </ac:inkMkLst>
        </pc:inkChg>
        <pc:inkChg chg="add del">
          <ac:chgData name="Keyci Cooper" userId="76258758e1e64f06" providerId="Windows Live" clId="Web-{8DF5DDAD-AAED-44B1-852B-4338133E2018}" dt="2024-02-12T15:55:13.249" v="41"/>
          <ac:inkMkLst>
            <pc:docMk/>
            <pc:sldMk cId="3840947638" sldId="256"/>
            <ac:inkMk id="12" creationId="{75EE8F5F-CD6D-3796-8180-99B508D3F0FB}"/>
          </ac:inkMkLst>
        </pc:inkChg>
        <pc:inkChg chg="add del">
          <ac:chgData name="Keyci Cooper" userId="76258758e1e64f06" providerId="Windows Live" clId="Web-{8DF5DDAD-AAED-44B1-852B-4338133E2018}" dt="2024-02-12T15:55:50.766" v="44"/>
          <ac:inkMkLst>
            <pc:docMk/>
            <pc:sldMk cId="3840947638" sldId="256"/>
            <ac:inkMk id="13" creationId="{9CFC60B9-E225-8533-E880-2DFF9604A456}"/>
          </ac:inkMkLst>
        </pc:inkChg>
      </pc:sldChg>
      <pc:sldChg chg="addSp delSp modSp">
        <pc:chgData name="Keyci Cooper" userId="76258758e1e64f06" providerId="Windows Live" clId="Web-{8DF5DDAD-AAED-44B1-852B-4338133E2018}" dt="2024-02-12T15:54:54.920" v="36"/>
        <pc:sldMkLst>
          <pc:docMk/>
          <pc:sldMk cId="4131008323" sldId="257"/>
        </pc:sldMkLst>
        <pc:picChg chg="add del mod">
          <ac:chgData name="Keyci Cooper" userId="76258758e1e64f06" providerId="Windows Live" clId="Web-{8DF5DDAD-AAED-44B1-852B-4338133E2018}" dt="2024-02-12T15:53:09.026" v="20"/>
          <ac:picMkLst>
            <pc:docMk/>
            <pc:sldMk cId="4131008323" sldId="257"/>
            <ac:picMk id="2" creationId="{7D060BC7-D58F-EC18-1A96-D735ACF7216D}"/>
          </ac:picMkLst>
        </pc:picChg>
        <pc:picChg chg="del">
          <ac:chgData name="Keyci Cooper" userId="76258758e1e64f06" providerId="Windows Live" clId="Web-{8DF5DDAD-AAED-44B1-852B-4338133E2018}" dt="2024-02-12T15:47:41.452" v="2"/>
          <ac:picMkLst>
            <pc:docMk/>
            <pc:sldMk cId="4131008323" sldId="257"/>
            <ac:picMk id="3" creationId="{C0504883-0C27-2980-FEC2-8306617523BB}"/>
          </ac:picMkLst>
        </pc:picChg>
        <pc:picChg chg="add mod">
          <ac:chgData name="Keyci Cooper" userId="76258758e1e64f06" providerId="Windows Live" clId="Web-{8DF5DDAD-AAED-44B1-852B-4338133E2018}" dt="2024-02-12T15:53:22.104" v="24" actId="1076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8DF5DDAD-AAED-44B1-852B-4338133E2018}" dt="2024-02-12T15:54:54.920" v="36"/>
          <ac:inkMkLst>
            <pc:docMk/>
            <pc:sldMk cId="4131008323" sldId="257"/>
            <ac:inkMk id="5" creationId="{3D010DDA-F5EC-C707-5A33-E7F9B6FE171E}"/>
          </ac:inkMkLst>
        </pc:inkChg>
      </pc:sldChg>
      <pc:sldChg chg="addSp delSp modSp">
        <pc:chgData name="Keyci Cooper" userId="76258758e1e64f06" providerId="Windows Live" clId="Web-{8DF5DDAD-AAED-44B1-852B-4338133E2018}" dt="2024-02-12T15:53:34.495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8DF5DDAD-AAED-44B1-852B-4338133E2018}" dt="2024-02-12T15:53:26.995" v="25"/>
          <ac:picMkLst>
            <pc:docMk/>
            <pc:sldMk cId="3568252112" sldId="258"/>
            <ac:picMk id="4" creationId="{A931A452-409B-789A-D4E6-34652E16DB72}"/>
          </ac:picMkLst>
        </pc:picChg>
        <pc:picChg chg="del">
          <ac:chgData name="Keyci Cooper" userId="76258758e1e64f06" providerId="Windows Live" clId="Web-{8DF5DDAD-AAED-44B1-852B-4338133E2018}" dt="2024-02-12T15:48:18.141" v="9"/>
          <ac:picMkLst>
            <pc:docMk/>
            <pc:sldMk cId="3568252112" sldId="258"/>
            <ac:picMk id="5" creationId="{91CEA37F-04FC-8A8F-9323-A4116451F076}"/>
          </ac:picMkLst>
        </pc:picChg>
        <pc:picChg chg="add mod">
          <ac:chgData name="Keyci Cooper" userId="76258758e1e64f06" providerId="Windows Live" clId="Web-{8DF5DDAD-AAED-44B1-852B-4338133E2018}" dt="2024-02-12T15:53:34.495" v="28" actId="1076"/>
          <ac:picMkLst>
            <pc:docMk/>
            <pc:sldMk cId="3568252112" sldId="258"/>
            <ac:picMk id="7" creationId="{97EF9AF2-A796-44BF-B384-4739EC814D98}"/>
          </ac:picMkLst>
        </pc:picChg>
        <pc:inkChg chg="add del">
          <ac:chgData name="Keyci Cooper" userId="76258758e1e64f06" providerId="Windows Live" clId="Web-{8DF5DDAD-AAED-44B1-852B-4338133E2018}" dt="2024-02-12T15:48:18.141" v="8"/>
          <ac:inkMkLst>
            <pc:docMk/>
            <pc:sldMk cId="3568252112" sldId="258"/>
            <ac:inkMk id="2" creationId="{CDA12427-3F48-D8A0-6015-4B44A0F62A14}"/>
          </ac:inkMkLst>
        </pc:inkChg>
      </pc:sldChg>
    </pc:docChg>
  </pc:docChgLst>
  <pc:docChgLst>
    <pc:chgData name="Keyci Cooper" userId="76258758e1e64f06" providerId="Windows Live" clId="Web-{CC469EBA-EF65-460B-9E34-981CD5F7F6CD}"/>
    <pc:docChg chg="modSld">
      <pc:chgData name="Keyci Cooper" userId="76258758e1e64f06" providerId="Windows Live" clId="Web-{CC469EBA-EF65-460B-9E34-981CD5F7F6CD}" dt="2024-02-12T18:04:19.769" v="11" actId="1076"/>
      <pc:docMkLst>
        <pc:docMk/>
      </pc:docMkLst>
      <pc:sldChg chg="addSp delSp modSp">
        <pc:chgData name="Keyci Cooper" userId="76258758e1e64f06" providerId="Windows Live" clId="Web-{CC469EBA-EF65-460B-9E34-981CD5F7F6CD}" dt="2024-02-12T18:03:35.283" v="3"/>
        <pc:sldMkLst>
          <pc:docMk/>
          <pc:sldMk cId="3840947638" sldId="256"/>
        </pc:sldMkLst>
        <pc:picChg chg="add mod">
          <ac:chgData name="Keyci Cooper" userId="76258758e1e64f06" providerId="Windows Live" clId="Web-{CC469EBA-EF65-460B-9E34-981CD5F7F6CD}" dt="2024-02-12T18:03:35.283" v="3"/>
          <ac:picMkLst>
            <pc:docMk/>
            <pc:sldMk cId="3840947638" sldId="256"/>
            <ac:picMk id="2" creationId="{D2D5F66B-D630-51E7-D20D-C9837FF0BE61}"/>
          </ac:picMkLst>
        </pc:picChg>
        <pc:picChg chg="del">
          <ac:chgData name="Keyci Cooper" userId="76258758e1e64f06" providerId="Windows Live" clId="Web-{CC469EBA-EF65-460B-9E34-981CD5F7F6CD}" dt="2024-02-12T18:03:07.423" v="0"/>
          <ac:picMkLst>
            <pc:docMk/>
            <pc:sldMk cId="3840947638" sldId="256"/>
            <ac:picMk id="4" creationId="{AE12814D-35DA-2EC5-05D7-41D983CFC7E7}"/>
          </ac:picMkLst>
        </pc:picChg>
      </pc:sldChg>
      <pc:sldChg chg="addSp delSp modSp">
        <pc:chgData name="Keyci Cooper" userId="76258758e1e64f06" providerId="Windows Live" clId="Web-{CC469EBA-EF65-460B-9E34-981CD5F7F6CD}" dt="2024-02-12T18:04:05.847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C469EBA-EF65-460B-9E34-981CD5F7F6CD}" dt="2024-02-12T18:04:05.847" v="7" actId="1076"/>
          <ac:picMkLst>
            <pc:docMk/>
            <pc:sldMk cId="4131008323" sldId="257"/>
            <ac:picMk id="2" creationId="{CEC430DE-40F4-0542-F3E7-C9781CBF2D89}"/>
          </ac:picMkLst>
        </pc:picChg>
        <pc:picChg chg="del">
          <ac:chgData name="Keyci Cooper" userId="76258758e1e64f06" providerId="Windows Live" clId="Web-{CC469EBA-EF65-460B-9E34-981CD5F7F6CD}" dt="2024-02-12T18:03:10.283" v="1"/>
          <ac:picMkLst>
            <pc:docMk/>
            <pc:sldMk cId="4131008323" sldId="257"/>
            <ac:picMk id="5" creationId="{CC6E6B8F-29BD-72E3-D2B4-9F0A00280762}"/>
          </ac:picMkLst>
        </pc:picChg>
      </pc:sldChg>
      <pc:sldChg chg="addSp delSp modSp">
        <pc:chgData name="Keyci Cooper" userId="76258758e1e64f06" providerId="Windows Live" clId="Web-{CC469EBA-EF65-460B-9E34-981CD5F7F6CD}" dt="2024-02-12T18:04:19.769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C469EBA-EF65-460B-9E34-981CD5F7F6CD}" dt="2024-02-12T18:04:19.769" v="11" actId="1076"/>
          <ac:picMkLst>
            <pc:docMk/>
            <pc:sldMk cId="3568252112" sldId="258"/>
            <ac:picMk id="3" creationId="{6A2306CB-AF09-D654-44D7-6E5FB90EF4B5}"/>
          </ac:picMkLst>
        </pc:picChg>
        <pc:picChg chg="del">
          <ac:chgData name="Keyci Cooper" userId="76258758e1e64f06" providerId="Windows Live" clId="Web-{CC469EBA-EF65-460B-9E34-981CD5F7F6CD}" dt="2024-02-12T18:03:12.814" v="2"/>
          <ac:picMkLst>
            <pc:docMk/>
            <pc:sldMk cId="3568252112" sldId="258"/>
            <ac:picMk id="7" creationId="{EC83D4E7-16A7-34C7-EBFD-5FFC12B32BF3}"/>
          </ac:picMkLst>
        </pc:picChg>
      </pc:sldChg>
    </pc:docChg>
  </pc:docChgLst>
  <pc:docChgLst>
    <pc:chgData name="Keyci Cooper" userId="76258758e1e64f06" providerId="Windows Live" clId="Web-{C6D9BA50-E4FD-4635-A937-171159CFBD14}"/>
    <pc:docChg chg="modSld">
      <pc:chgData name="Keyci Cooper" userId="76258758e1e64f06" providerId="Windows Live" clId="Web-{C6D9BA50-E4FD-4635-A937-171159CFBD14}" dt="2024-01-30T13:40:10.667" v="11" actId="1076"/>
      <pc:docMkLst>
        <pc:docMk/>
      </pc:docMkLst>
      <pc:sldChg chg="addSp delSp modSp">
        <pc:chgData name="Keyci Cooper" userId="76258758e1e64f06" providerId="Windows Live" clId="Web-{C6D9BA50-E4FD-4635-A937-171159CFBD14}" dt="2024-01-30T13:39:36.212" v="1"/>
        <pc:sldMkLst>
          <pc:docMk/>
          <pc:sldMk cId="3840947638" sldId="256"/>
        </pc:sldMkLst>
        <pc:picChg chg="add mod">
          <ac:chgData name="Keyci Cooper" userId="76258758e1e64f06" providerId="Windows Live" clId="Web-{C6D9BA50-E4FD-4635-A937-171159CFBD14}" dt="2024-01-30T13:39:36.212" v="1"/>
          <ac:picMkLst>
            <pc:docMk/>
            <pc:sldMk cId="3840947638" sldId="256"/>
            <ac:picMk id="2" creationId="{361430D1-3895-1278-EEF9-04EE7697164A}"/>
          </ac:picMkLst>
        </pc:picChg>
        <pc:picChg chg="del">
          <ac:chgData name="Keyci Cooper" userId="76258758e1e64f06" providerId="Windows Live" clId="Web-{C6D9BA50-E4FD-4635-A937-171159CFBD14}" dt="2024-01-30T13:39:24.181" v="0"/>
          <ac:picMkLst>
            <pc:docMk/>
            <pc:sldMk cId="3840947638" sldId="256"/>
            <ac:picMk id="37" creationId="{C6D80D38-A12D-39D5-1493-1FBC465DF5F6}"/>
          </ac:picMkLst>
        </pc:picChg>
      </pc:sldChg>
      <pc:sldChg chg="addSp delSp modSp">
        <pc:chgData name="Keyci Cooper" userId="76258758e1e64f06" providerId="Windows Live" clId="Web-{C6D9BA50-E4FD-4635-A937-171159CFBD14}" dt="2024-01-30T13:40:00.979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6D9BA50-E4FD-4635-A937-171159CFBD14}" dt="2024-01-30T13:40:00.979" v="7" actId="1076"/>
          <ac:picMkLst>
            <pc:docMk/>
            <pc:sldMk cId="4131008323" sldId="257"/>
            <ac:picMk id="2" creationId="{06F38C2F-ACBC-1D47-5E46-1B2A1C90FF80}"/>
          </ac:picMkLst>
        </pc:picChg>
        <pc:picChg chg="del">
          <ac:chgData name="Keyci Cooper" userId="76258758e1e64f06" providerId="Windows Live" clId="Web-{C6D9BA50-E4FD-4635-A937-171159CFBD14}" dt="2024-01-30T13:39:42.728" v="2"/>
          <ac:picMkLst>
            <pc:docMk/>
            <pc:sldMk cId="4131008323" sldId="257"/>
            <ac:picMk id="38" creationId="{0D549440-0C9C-33DA-F8CF-4373A8EE02A8}"/>
          </ac:picMkLst>
        </pc:picChg>
      </pc:sldChg>
      <pc:sldChg chg="addSp delSp modSp">
        <pc:chgData name="Keyci Cooper" userId="76258758e1e64f06" providerId="Windows Live" clId="Web-{C6D9BA50-E4FD-4635-A937-171159CFBD14}" dt="2024-01-30T13:40:10.667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6D9BA50-E4FD-4635-A937-171159CFBD14}" dt="2024-01-30T13:40:10.667" v="11" actId="1076"/>
          <ac:picMkLst>
            <pc:docMk/>
            <pc:sldMk cId="3568252112" sldId="258"/>
            <ac:picMk id="3" creationId="{FBCAE124-953F-B27C-BEE7-D8A5523D8B39}"/>
          </ac:picMkLst>
        </pc:picChg>
        <pc:picChg chg="del">
          <ac:chgData name="Keyci Cooper" userId="76258758e1e64f06" providerId="Windows Live" clId="Web-{C6D9BA50-E4FD-4635-A937-171159CFBD14}" dt="2024-01-30T13:40:04.073" v="8"/>
          <ac:picMkLst>
            <pc:docMk/>
            <pc:sldMk cId="3568252112" sldId="258"/>
            <ac:picMk id="53" creationId="{A4EAE00B-C3AD-19A0-A4A9-A153E605E036}"/>
          </ac:picMkLst>
        </pc:picChg>
      </pc:sldChg>
    </pc:docChg>
  </pc:docChgLst>
  <pc:docChgLst>
    <pc:chgData name="Keyci Cooper" userId="76258758e1e64f06" providerId="Windows Live" clId="Web-{F831B7F5-FB8E-4496-A01A-B85722B967E9}"/>
    <pc:docChg chg="modSld">
      <pc:chgData name="Keyci Cooper" userId="76258758e1e64f06" providerId="Windows Live" clId="Web-{F831B7F5-FB8E-4496-A01A-B85722B967E9}" dt="2024-02-12T16:10:50.437" v="0"/>
      <pc:docMkLst>
        <pc:docMk/>
      </pc:docMkLst>
      <pc:sldChg chg="addSp">
        <pc:chgData name="Keyci Cooper" userId="76258758e1e64f06" providerId="Windows Live" clId="Web-{F831B7F5-FB8E-4496-A01A-B85722B967E9}" dt="2024-02-12T16:10:50.437" v="0"/>
        <pc:sldMkLst>
          <pc:docMk/>
          <pc:sldMk cId="3840947638" sldId="256"/>
        </pc:sldMkLst>
        <pc:inkChg chg="add">
          <ac:chgData name="Keyci Cooper" userId="76258758e1e64f06" providerId="Windows Live" clId="Web-{F831B7F5-FB8E-4496-A01A-B85722B967E9}" dt="2024-02-12T16:10:50.437" v="0"/>
          <ac:inkMkLst>
            <pc:docMk/>
            <pc:sldMk cId="3840947638" sldId="256"/>
            <ac:inkMk id="2" creationId="{FB53C162-1A8C-60CB-CD10-CD339A382063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495ED3DD-525F-4B2A-A70C-A63934CE2790}"/>
    <pc:docChg chg="modSld">
      <pc:chgData name="Keyci Cooper" userId="76258758e1e64f06" providerId="Windows Live" clId="Web-{495ED3DD-525F-4B2A-A70C-A63934CE2790}" dt="2024-02-09T17:10:09.120" v="12" actId="1076"/>
      <pc:docMkLst>
        <pc:docMk/>
      </pc:docMkLst>
      <pc:sldChg chg="addSp delSp modSp">
        <pc:chgData name="Keyci Cooper" userId="76258758e1e64f06" providerId="Windows Live" clId="Web-{495ED3DD-525F-4B2A-A70C-A63934CE2790}" dt="2024-02-09T17:09:13.243" v="1"/>
        <pc:sldMkLst>
          <pc:docMk/>
          <pc:sldMk cId="3840947638" sldId="256"/>
        </pc:sldMkLst>
        <pc:picChg chg="del">
          <ac:chgData name="Keyci Cooper" userId="76258758e1e64f06" providerId="Windows Live" clId="Web-{495ED3DD-525F-4B2A-A70C-A63934CE2790}" dt="2024-02-09T17:08:49.727" v="0"/>
          <ac:picMkLst>
            <pc:docMk/>
            <pc:sldMk cId="3840947638" sldId="256"/>
            <ac:picMk id="2" creationId="{361430D1-3895-1278-EEF9-04EE7697164A}"/>
          </ac:picMkLst>
        </pc:picChg>
        <pc:picChg chg="add mod">
          <ac:chgData name="Keyci Cooper" userId="76258758e1e64f06" providerId="Windows Live" clId="Web-{495ED3DD-525F-4B2A-A70C-A63934CE2790}" dt="2024-02-09T17:09:13.243" v="1"/>
          <ac:picMkLst>
            <pc:docMk/>
            <pc:sldMk cId="3840947638" sldId="256"/>
            <ac:picMk id="3" creationId="{1023778A-A952-1D59-52EB-05385C8F05A9}"/>
          </ac:picMkLst>
        </pc:picChg>
      </pc:sldChg>
      <pc:sldChg chg="addSp delSp modSp">
        <pc:chgData name="Keyci Cooper" userId="76258758e1e64f06" providerId="Windows Live" clId="Web-{495ED3DD-525F-4B2A-A70C-A63934CE2790}" dt="2024-02-09T17:09:53.323" v="6" actId="1076"/>
        <pc:sldMkLst>
          <pc:docMk/>
          <pc:sldMk cId="4131008323" sldId="257"/>
        </pc:sldMkLst>
        <pc:picChg chg="del">
          <ac:chgData name="Keyci Cooper" userId="76258758e1e64f06" providerId="Windows Live" clId="Web-{495ED3DD-525F-4B2A-A70C-A63934CE2790}" dt="2024-02-09T17:09:30.791" v="2"/>
          <ac:picMkLst>
            <pc:docMk/>
            <pc:sldMk cId="4131008323" sldId="257"/>
            <ac:picMk id="2" creationId="{06F38C2F-ACBC-1D47-5E46-1B2A1C90FF80}"/>
          </ac:picMkLst>
        </pc:picChg>
        <pc:picChg chg="add mod">
          <ac:chgData name="Keyci Cooper" userId="76258758e1e64f06" providerId="Windows Live" clId="Web-{495ED3DD-525F-4B2A-A70C-A63934CE2790}" dt="2024-02-09T17:09:53.323" v="6" actId="1076"/>
          <ac:picMkLst>
            <pc:docMk/>
            <pc:sldMk cId="4131008323" sldId="257"/>
            <ac:picMk id="3" creationId="{C0504883-0C27-2980-FEC2-8306617523BB}"/>
          </ac:picMkLst>
        </pc:picChg>
      </pc:sldChg>
      <pc:sldChg chg="addSp delSp modSp">
        <pc:chgData name="Keyci Cooper" userId="76258758e1e64f06" providerId="Windows Live" clId="Web-{495ED3DD-525F-4B2A-A70C-A63934CE2790}" dt="2024-02-09T17:10:09.120" v="12" actId="1076"/>
        <pc:sldMkLst>
          <pc:docMk/>
          <pc:sldMk cId="3568252112" sldId="258"/>
        </pc:sldMkLst>
        <pc:picChg chg="del">
          <ac:chgData name="Keyci Cooper" userId="76258758e1e64f06" providerId="Windows Live" clId="Web-{495ED3DD-525F-4B2A-A70C-A63934CE2790}" dt="2024-02-09T17:10:02.760" v="9"/>
          <ac:picMkLst>
            <pc:docMk/>
            <pc:sldMk cId="3568252112" sldId="258"/>
            <ac:picMk id="3" creationId="{FBCAE124-953F-B27C-BEE7-D8A5523D8B39}"/>
          </ac:picMkLst>
        </pc:picChg>
        <pc:picChg chg="add mod">
          <ac:chgData name="Keyci Cooper" userId="76258758e1e64f06" providerId="Windows Live" clId="Web-{495ED3DD-525F-4B2A-A70C-A63934CE2790}" dt="2024-02-09T17:10:09.120" v="12" actId="1076"/>
          <ac:picMkLst>
            <pc:docMk/>
            <pc:sldMk cId="3568252112" sldId="258"/>
            <ac:picMk id="5" creationId="{91CEA37F-04FC-8A8F-9323-A4116451F076}"/>
          </ac:picMkLst>
        </pc:picChg>
        <pc:inkChg chg="add del">
          <ac:chgData name="Keyci Cooper" userId="76258758e1e64f06" providerId="Windows Live" clId="Web-{495ED3DD-525F-4B2A-A70C-A63934CE2790}" dt="2024-02-09T17:10:02.760" v="8"/>
          <ac:inkMkLst>
            <pc:docMk/>
            <pc:sldMk cId="3568252112" sldId="258"/>
            <ac:inkMk id="2" creationId="{3478DBD0-47CA-1987-656D-5A46D25F51BA}"/>
          </ac:inkMkLst>
        </pc:inkChg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DFFE2D24-9F8C-4071-BCE4-C9ED6A304FBC}"/>
    <pc:docChg chg="modSld">
      <pc:chgData name="Keyci Cooper" userId="76258758e1e64f06" providerId="Windows Live" clId="Web-{DFFE2D24-9F8C-4071-BCE4-C9ED6A304FBC}" dt="2024-02-12T16:53:53.835" v="27" actId="1076"/>
      <pc:docMkLst>
        <pc:docMk/>
      </pc:docMkLst>
      <pc:sldChg chg="addSp delSp modSp">
        <pc:chgData name="Keyci Cooper" userId="76258758e1e64f06" providerId="Windows Live" clId="Web-{DFFE2D24-9F8C-4071-BCE4-C9ED6A304FBC}" dt="2024-02-12T16:53:03.597" v="18"/>
        <pc:sldMkLst>
          <pc:docMk/>
          <pc:sldMk cId="3840947638" sldId="256"/>
        </pc:sldMkLst>
        <pc:picChg chg="del">
          <ac:chgData name="Keyci Cooper" userId="76258758e1e64f06" providerId="Windows Live" clId="Web-{DFFE2D24-9F8C-4071-BCE4-C9ED6A304FBC}" dt="2024-02-12T16:43:13.976" v="0"/>
          <ac:picMkLst>
            <pc:docMk/>
            <pc:sldMk cId="3840947638" sldId="256"/>
            <ac:picMk id="2" creationId="{2F05C165-2A7A-31EA-D8D0-A66357FA6E40}"/>
          </ac:picMkLst>
        </pc:picChg>
        <pc:picChg chg="add del mod">
          <ac:chgData name="Keyci Cooper" userId="76258758e1e64f06" providerId="Windows Live" clId="Web-{DFFE2D24-9F8C-4071-BCE4-C9ED6A304FBC}" dt="2024-02-12T16:52:39.939" v="13"/>
          <ac:picMkLst>
            <pc:docMk/>
            <pc:sldMk cId="3840947638" sldId="256"/>
            <ac:picMk id="3" creationId="{16D59216-7022-9902-9775-758C48BDE9A5}"/>
          </ac:picMkLst>
        </pc:picChg>
        <pc:picChg chg="add mod">
          <ac:chgData name="Keyci Cooper" userId="76258758e1e64f06" providerId="Windows Live" clId="Web-{DFFE2D24-9F8C-4071-BCE4-C9ED6A304FBC}" dt="2024-02-12T16:53:03.597" v="18"/>
          <ac:picMkLst>
            <pc:docMk/>
            <pc:sldMk cId="3840947638" sldId="256"/>
            <ac:picMk id="4" creationId="{AE12814D-35DA-2EC5-05D7-41D983CFC7E7}"/>
          </ac:picMkLst>
        </pc:picChg>
      </pc:sldChg>
      <pc:sldChg chg="addSp delSp modSp">
        <pc:chgData name="Keyci Cooper" userId="76258758e1e64f06" providerId="Windows Live" clId="Web-{DFFE2D24-9F8C-4071-BCE4-C9ED6A304FBC}" dt="2024-02-12T16:53:36.303" v="24" actId="1076"/>
        <pc:sldMkLst>
          <pc:docMk/>
          <pc:sldMk cId="4131008323" sldId="257"/>
        </pc:sldMkLst>
        <pc:picChg chg="del">
          <ac:chgData name="Keyci Cooper" userId="76258758e1e64f06" providerId="Windows Live" clId="Web-{DFFE2D24-9F8C-4071-BCE4-C9ED6A304FBC}" dt="2024-02-12T16:43:17.992" v="1"/>
          <ac:picMkLst>
            <pc:docMk/>
            <pc:sldMk cId="4131008323" sldId="257"/>
            <ac:picMk id="2" creationId="{89780B61-1840-0362-33D9-498EB997D503}"/>
          </ac:picMkLst>
        </pc:picChg>
        <pc:picChg chg="add del mod">
          <ac:chgData name="Keyci Cooper" userId="76258758e1e64f06" providerId="Windows Live" clId="Web-{DFFE2D24-9F8C-4071-BCE4-C9ED6A304FBC}" dt="2024-02-12T16:52:44.143" v="15"/>
          <ac:picMkLst>
            <pc:docMk/>
            <pc:sldMk cId="4131008323" sldId="257"/>
            <ac:picMk id="3" creationId="{64E225D3-0A3E-C8C0-D9BA-F13E87E54941}"/>
          </ac:picMkLst>
        </pc:picChg>
        <pc:picChg chg="add mod">
          <ac:chgData name="Keyci Cooper" userId="76258758e1e64f06" providerId="Windows Live" clId="Web-{DFFE2D24-9F8C-4071-BCE4-C9ED6A304FBC}" dt="2024-02-12T16:53:36.303" v="24" actId="1076"/>
          <ac:picMkLst>
            <pc:docMk/>
            <pc:sldMk cId="4131008323" sldId="257"/>
            <ac:picMk id="5" creationId="{CC6E6B8F-29BD-72E3-D2B4-9F0A00280762}"/>
          </ac:picMkLst>
        </pc:picChg>
        <pc:inkChg chg="add del">
          <ac:chgData name="Keyci Cooper" userId="76258758e1e64f06" providerId="Windows Live" clId="Web-{DFFE2D24-9F8C-4071-BCE4-C9ED6A304FBC}" dt="2024-02-12T16:52:46.315" v="16"/>
          <ac:inkMkLst>
            <pc:docMk/>
            <pc:sldMk cId="4131008323" sldId="257"/>
            <ac:inkMk id="4" creationId="{9EC0BF1B-E5EA-51D5-549E-2D7FA5001753}"/>
          </ac:inkMkLst>
        </pc:inkChg>
      </pc:sldChg>
      <pc:sldChg chg="addSp delSp modSp">
        <pc:chgData name="Keyci Cooper" userId="76258758e1e64f06" providerId="Windows Live" clId="Web-{DFFE2D24-9F8C-4071-BCE4-C9ED6A304FBC}" dt="2024-02-12T16:53:53.835" v="27" actId="1076"/>
        <pc:sldMkLst>
          <pc:docMk/>
          <pc:sldMk cId="3568252112" sldId="258"/>
        </pc:sldMkLst>
        <pc:picChg chg="add del mod">
          <ac:chgData name="Keyci Cooper" userId="76258758e1e64f06" providerId="Windows Live" clId="Web-{DFFE2D24-9F8C-4071-BCE4-C9ED6A304FBC}" dt="2024-02-12T16:52:48.815" v="17"/>
          <ac:picMkLst>
            <pc:docMk/>
            <pc:sldMk cId="3568252112" sldId="258"/>
            <ac:picMk id="3" creationId="{552D9E36-CD9D-6AA1-C99F-2AA5CFA93276}"/>
          </ac:picMkLst>
        </pc:picChg>
        <pc:picChg chg="del">
          <ac:chgData name="Keyci Cooper" userId="76258758e1e64f06" providerId="Windows Live" clId="Web-{DFFE2D24-9F8C-4071-BCE4-C9ED6A304FBC}" dt="2024-02-12T16:43:20.383" v="2"/>
          <ac:picMkLst>
            <pc:docMk/>
            <pc:sldMk cId="3568252112" sldId="258"/>
            <ac:picMk id="4" creationId="{6D353CE8-150D-5BC0-FBBC-61AD40A0A668}"/>
          </ac:picMkLst>
        </pc:picChg>
        <pc:picChg chg="add mod">
          <ac:chgData name="Keyci Cooper" userId="76258758e1e64f06" providerId="Windows Live" clId="Web-{DFFE2D24-9F8C-4071-BCE4-C9ED6A304FBC}" dt="2024-02-12T16:53:53.835" v="27" actId="1076"/>
          <ac:picMkLst>
            <pc:docMk/>
            <pc:sldMk cId="3568252112" sldId="258"/>
            <ac:picMk id="7" creationId="{EC83D4E7-16A7-34C7-EBFD-5FFC12B32BF3}"/>
          </ac:picMkLst>
        </pc:picChg>
        <pc:inkChg chg="add del">
          <ac:chgData name="Keyci Cooper" userId="76258758e1e64f06" providerId="Windows Live" clId="Web-{DFFE2D24-9F8C-4071-BCE4-C9ED6A304FBC}" dt="2024-02-12T16:44:16.856" v="11"/>
          <ac:inkMkLst>
            <pc:docMk/>
            <pc:sldMk cId="3568252112" sldId="258"/>
            <ac:inkMk id="5" creationId="{4FBC3837-BEB2-89B6-0695-C53539A21E6D}"/>
          </ac:inkMkLst>
        </pc:inkChg>
      </pc:sldChg>
    </pc:docChg>
  </pc:docChgLst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87539BBC-6AA3-4794-8999-5EF16552C8EB}"/>
    <pc:docChg chg="modSld">
      <pc:chgData name="Keyci Cooper" userId="76258758e1e64f06" providerId="Windows Live" clId="Web-{87539BBC-6AA3-4794-8999-5EF16552C8EB}" dt="2024-02-12T18:46:46.266" v="24" actId="1076"/>
      <pc:docMkLst>
        <pc:docMk/>
      </pc:docMkLst>
      <pc:sldChg chg="addSp delSp modSp">
        <pc:chgData name="Keyci Cooper" userId="76258758e1e64f06" providerId="Windows Live" clId="Web-{87539BBC-6AA3-4794-8999-5EF16552C8EB}" dt="2024-02-12T18:46:15.796" v="16"/>
        <pc:sldMkLst>
          <pc:docMk/>
          <pc:sldMk cId="3840947638" sldId="256"/>
        </pc:sldMkLst>
        <pc:picChg chg="del">
          <ac:chgData name="Keyci Cooper" userId="76258758e1e64f06" providerId="Windows Live" clId="Web-{87539BBC-6AA3-4794-8999-5EF16552C8EB}" dt="2024-02-12T18:15:16.365" v="0"/>
          <ac:picMkLst>
            <pc:docMk/>
            <pc:sldMk cId="3840947638" sldId="256"/>
            <ac:picMk id="2" creationId="{D2D5F66B-D630-51E7-D20D-C9837FF0BE61}"/>
          </ac:picMkLst>
        </pc:picChg>
        <pc:picChg chg="add del mod">
          <ac:chgData name="Keyci Cooper" userId="76258758e1e64f06" providerId="Windows Live" clId="Web-{87539BBC-6AA3-4794-8999-5EF16552C8EB}" dt="2024-02-12T18:45:54.623" v="13"/>
          <ac:picMkLst>
            <pc:docMk/>
            <pc:sldMk cId="3840947638" sldId="256"/>
            <ac:picMk id="3" creationId="{3ED5E2CB-03A0-E6A3-903F-315B2F9BC139}"/>
          </ac:picMkLst>
        </pc:picChg>
        <pc:picChg chg="add mod">
          <ac:chgData name="Keyci Cooper" userId="76258758e1e64f06" providerId="Windows Live" clId="Web-{87539BBC-6AA3-4794-8999-5EF16552C8EB}" dt="2024-02-12T18:46:15.796" v="16"/>
          <ac:picMkLst>
            <pc:docMk/>
            <pc:sldMk cId="3840947638" sldId="256"/>
            <ac:picMk id="4" creationId="{B1B0B867-C75B-C411-1453-20AE12461FB2}"/>
          </ac:picMkLst>
        </pc:picChg>
        <pc:inkChg chg="add del">
          <ac:chgData name="Keyci Cooper" userId="76258758e1e64f06" providerId="Windows Live" clId="Web-{87539BBC-6AA3-4794-8999-5EF16552C8EB}" dt="2024-02-12T18:45:54.623" v="12"/>
          <ac:inkMkLst>
            <pc:docMk/>
            <pc:sldMk cId="3840947638" sldId="256"/>
            <ac:inkMk id="2" creationId="{FE46632C-566B-EEBC-B6A7-D7A7B2F8AD8E}"/>
          </ac:inkMkLst>
        </pc:inkChg>
      </pc:sldChg>
      <pc:sldChg chg="addSp delSp modSp">
        <pc:chgData name="Keyci Cooper" userId="76258758e1e64f06" providerId="Windows Live" clId="Web-{87539BBC-6AA3-4794-8999-5EF16552C8EB}" dt="2024-02-12T18:46:36.984" v="21" actId="1076"/>
        <pc:sldMkLst>
          <pc:docMk/>
          <pc:sldMk cId="4131008323" sldId="257"/>
        </pc:sldMkLst>
        <pc:picChg chg="del">
          <ac:chgData name="Keyci Cooper" userId="76258758e1e64f06" providerId="Windows Live" clId="Web-{87539BBC-6AA3-4794-8999-5EF16552C8EB}" dt="2024-02-12T18:15:19.818" v="1"/>
          <ac:picMkLst>
            <pc:docMk/>
            <pc:sldMk cId="4131008323" sldId="257"/>
            <ac:picMk id="2" creationId="{CEC430DE-40F4-0542-F3E7-C9781CBF2D89}"/>
          </ac:picMkLst>
        </pc:picChg>
        <pc:picChg chg="add mod">
          <ac:chgData name="Keyci Cooper" userId="76258758e1e64f06" providerId="Windows Live" clId="Web-{87539BBC-6AA3-4794-8999-5EF16552C8EB}" dt="2024-02-12T18:46:36.984" v="21" actId="1076"/>
          <ac:picMkLst>
            <pc:docMk/>
            <pc:sldMk cId="4131008323" sldId="257"/>
            <ac:picMk id="2" creationId="{D2D6D7DB-598F-2ED5-C990-64D4253C9EDC}"/>
          </ac:picMkLst>
        </pc:picChg>
        <pc:picChg chg="add del mod">
          <ac:chgData name="Keyci Cooper" userId="76258758e1e64f06" providerId="Windows Live" clId="Web-{87539BBC-6AA3-4794-8999-5EF16552C8EB}" dt="2024-02-12T18:45:57.733" v="14"/>
          <ac:picMkLst>
            <pc:docMk/>
            <pc:sldMk cId="4131008323" sldId="257"/>
            <ac:picMk id="3" creationId="{4C8ED5AB-0819-8715-20CC-B08FC26C3B32}"/>
          </ac:picMkLst>
        </pc:picChg>
      </pc:sldChg>
      <pc:sldChg chg="addSp delSp modSp">
        <pc:chgData name="Keyci Cooper" userId="76258758e1e64f06" providerId="Windows Live" clId="Web-{87539BBC-6AA3-4794-8999-5EF16552C8EB}" dt="2024-02-12T18:46:46.266" v="24" actId="1076"/>
        <pc:sldMkLst>
          <pc:docMk/>
          <pc:sldMk cId="3568252112" sldId="258"/>
        </pc:sldMkLst>
        <pc:picChg chg="add mod">
          <ac:chgData name="Keyci Cooper" userId="76258758e1e64f06" providerId="Windows Live" clId="Web-{87539BBC-6AA3-4794-8999-5EF16552C8EB}" dt="2024-02-12T18:46:46.266" v="24" actId="1076"/>
          <ac:picMkLst>
            <pc:docMk/>
            <pc:sldMk cId="3568252112" sldId="258"/>
            <ac:picMk id="3" creationId="{2DC1FC84-2812-5866-7578-8A17728890D2}"/>
          </ac:picMkLst>
        </pc:picChg>
        <pc:picChg chg="del">
          <ac:chgData name="Keyci Cooper" userId="76258758e1e64f06" providerId="Windows Live" clId="Web-{87539BBC-6AA3-4794-8999-5EF16552C8EB}" dt="2024-02-12T18:15:22.147" v="2"/>
          <ac:picMkLst>
            <pc:docMk/>
            <pc:sldMk cId="3568252112" sldId="258"/>
            <ac:picMk id="3" creationId="{6A2306CB-AF09-D654-44D7-6E5FB90EF4B5}"/>
          </ac:picMkLst>
        </pc:picChg>
        <pc:picChg chg="add del mod">
          <ac:chgData name="Keyci Cooper" userId="76258758e1e64f06" providerId="Windows Live" clId="Web-{87539BBC-6AA3-4794-8999-5EF16552C8EB}" dt="2024-02-12T18:46:03.811" v="15"/>
          <ac:picMkLst>
            <pc:docMk/>
            <pc:sldMk cId="3568252112" sldId="258"/>
            <ac:picMk id="4" creationId="{D1A04C0C-6C34-1246-185C-EC92D2B9922D}"/>
          </ac:picMkLst>
        </pc:pic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88BE2A9-BAF7-45A1-A460-0C6467EE279E}"/>
    <pc:docChg chg="modSld">
      <pc:chgData name="Keyci Cooper" userId="76258758e1e64f06" providerId="Windows Live" clId="Web-{588BE2A9-BAF7-45A1-A460-0C6467EE279E}" dt="2024-02-12T16:12:20.905" v="17" actId="1076"/>
      <pc:docMkLst>
        <pc:docMk/>
      </pc:docMkLst>
      <pc:sldChg chg="addSp delSp modSp">
        <pc:chgData name="Keyci Cooper" userId="76258758e1e64f06" providerId="Windows Live" clId="Web-{588BE2A9-BAF7-45A1-A460-0C6467EE279E}" dt="2024-02-12T16:11:27.309" v="2"/>
        <pc:sldMkLst>
          <pc:docMk/>
          <pc:sldMk cId="3840947638" sldId="256"/>
        </pc:sldMkLst>
        <pc:picChg chg="add mod">
          <ac:chgData name="Keyci Cooper" userId="76258758e1e64f06" providerId="Windows Live" clId="Web-{588BE2A9-BAF7-45A1-A460-0C6467EE279E}" dt="2024-02-12T16:11:19.840" v="1"/>
          <ac:picMkLst>
            <pc:docMk/>
            <pc:sldMk cId="3840947638" sldId="256"/>
            <ac:picMk id="2" creationId="{7C2D105F-5AE6-16FA-EC99-A7B48EC71C1D}"/>
          </ac:picMkLst>
        </pc:picChg>
        <pc:picChg chg="del">
          <ac:chgData name="Keyci Cooper" userId="76258758e1e64f06" providerId="Windows Live" clId="Web-{588BE2A9-BAF7-45A1-A460-0C6467EE279E}" dt="2024-02-12T16:11:03.731" v="0"/>
          <ac:picMkLst>
            <pc:docMk/>
            <pc:sldMk cId="3840947638" sldId="256"/>
            <ac:picMk id="3" creationId="{E6234D95-6C50-C7E3-EF87-04DBD54F6424}"/>
          </ac:picMkLst>
        </pc:picChg>
        <pc:inkChg chg="del">
          <ac:chgData name="Keyci Cooper" userId="76258758e1e64f06" providerId="Windows Live" clId="Web-{588BE2A9-BAF7-45A1-A460-0C6467EE279E}" dt="2024-02-12T16:11:27.309" v="2"/>
          <ac:inkMkLst>
            <pc:docMk/>
            <pc:sldMk cId="3840947638" sldId="256"/>
            <ac:inkMk id="2" creationId="{FB53C162-1A8C-60CB-CD10-CD339A382063}"/>
          </ac:inkMkLst>
        </pc:inkChg>
      </pc:sldChg>
      <pc:sldChg chg="addSp delSp modSp">
        <pc:chgData name="Keyci Cooper" userId="76258758e1e64f06" providerId="Windows Live" clId="Web-{588BE2A9-BAF7-45A1-A460-0C6467EE279E}" dt="2024-02-12T16:12:03.232" v="11" actId="1076"/>
        <pc:sldMkLst>
          <pc:docMk/>
          <pc:sldMk cId="4131008323" sldId="257"/>
        </pc:sldMkLst>
        <pc:picChg chg="add mod">
          <ac:chgData name="Keyci Cooper" userId="76258758e1e64f06" providerId="Windows Live" clId="Web-{588BE2A9-BAF7-45A1-A460-0C6467EE279E}" dt="2024-02-12T16:12:03.232" v="11" actId="1076"/>
          <ac:picMkLst>
            <pc:docMk/>
            <pc:sldMk cId="4131008323" sldId="257"/>
            <ac:picMk id="3" creationId="{7136A081-A19F-0EB5-FDC9-CE6E654D0FC4}"/>
          </ac:picMkLst>
        </pc:picChg>
        <pc:picChg chg="del">
          <ac:chgData name="Keyci Cooper" userId="76258758e1e64f06" providerId="Windows Live" clId="Web-{588BE2A9-BAF7-45A1-A460-0C6467EE279E}" dt="2024-02-12T16:11:34.716" v="4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588BE2A9-BAF7-45A1-A460-0C6467EE279E}" dt="2024-02-12T16:11:37.185" v="5"/>
          <ac:inkMkLst>
            <pc:docMk/>
            <pc:sldMk cId="4131008323" sldId="257"/>
            <ac:inkMk id="2" creationId="{A93C45D9-D8B8-6AF7-C0CE-CDBA452B6287}"/>
          </ac:inkMkLst>
        </pc:inkChg>
      </pc:sldChg>
      <pc:sldChg chg="addSp delSp modSp">
        <pc:chgData name="Keyci Cooper" userId="76258758e1e64f06" providerId="Windows Live" clId="Web-{588BE2A9-BAF7-45A1-A460-0C6467EE279E}" dt="2024-02-12T16:12:20.905" v="17" actId="1076"/>
        <pc:sldMkLst>
          <pc:docMk/>
          <pc:sldMk cId="3568252112" sldId="258"/>
        </pc:sldMkLst>
        <pc:picChg chg="add mod">
          <ac:chgData name="Keyci Cooper" userId="76258758e1e64f06" providerId="Windows Live" clId="Web-{588BE2A9-BAF7-45A1-A460-0C6467EE279E}" dt="2024-02-12T16:12:20.905" v="17" actId="1076"/>
          <ac:picMkLst>
            <pc:docMk/>
            <pc:sldMk cId="3568252112" sldId="258"/>
            <ac:picMk id="3" creationId="{20DE48A7-EF0C-8B51-E1C1-8519AD6CBAE9}"/>
          </ac:picMkLst>
        </pc:picChg>
        <pc:picChg chg="del">
          <ac:chgData name="Keyci Cooper" userId="76258758e1e64f06" providerId="Windows Live" clId="Web-{588BE2A9-BAF7-45A1-A460-0C6467EE279E}" dt="2024-02-12T16:12:08.404" v="12"/>
          <ac:picMkLst>
            <pc:docMk/>
            <pc:sldMk cId="3568252112" sldId="258"/>
            <ac:picMk id="7" creationId="{97EF9AF2-A796-44BF-B384-4739EC814D98}"/>
          </ac:picMkLst>
        </pc:pic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37:46.408" v="325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37:14.094" v="316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del mod">
          <ac:chgData name="Keyci Cooper" userId="76258758e1e64f06" providerId="Windows Live" clId="Web-{5EAEB617-C630-433F-BAA5-9ACF12A6601C}" dt="2024-01-30T13:21:58.388" v="214"/>
          <ac:picMkLst>
            <pc:docMk/>
            <pc:sldMk cId="3840947638" sldId="256"/>
            <ac:picMk id="23" creationId="{DEFB469F-4BF6-01C8-DAE7-31CE0EFB7DC3}"/>
          </ac:picMkLst>
        </pc:picChg>
        <pc:picChg chg="add del mod">
          <ac:chgData name="Keyci Cooper" userId="76258758e1e64f06" providerId="Windows Live" clId="Web-{5EAEB617-C630-433F-BAA5-9ACF12A6601C}" dt="2024-01-30T13:24:09.268" v="225"/>
          <ac:picMkLst>
            <pc:docMk/>
            <pc:sldMk cId="3840947638" sldId="256"/>
            <ac:picMk id="25" creationId="{A6D045F9-8473-9244-544F-168CB7D45585}"/>
          </ac:picMkLst>
        </pc:picChg>
        <pc:picChg chg="add del mod">
          <ac:chgData name="Keyci Cooper" userId="76258758e1e64f06" providerId="Windows Live" clId="Web-{5EAEB617-C630-433F-BAA5-9ACF12A6601C}" dt="2024-01-30T13:26:06.178" v="244"/>
          <ac:picMkLst>
            <pc:docMk/>
            <pc:sldMk cId="3840947638" sldId="256"/>
            <ac:picMk id="26" creationId="{B7E0DCFB-F557-C913-102A-A90A4A539EF8}"/>
          </ac:picMkLst>
        </pc:picChg>
        <pc:picChg chg="add del mod">
          <ac:chgData name="Keyci Cooper" userId="76258758e1e64f06" providerId="Windows Live" clId="Web-{5EAEB617-C630-433F-BAA5-9ACF12A6601C}" dt="2024-01-30T13:26:04.975" v="243"/>
          <ac:picMkLst>
            <pc:docMk/>
            <pc:sldMk cId="3840947638" sldId="256"/>
            <ac:picMk id="27" creationId="{9E1C9288-7636-5C97-2F5B-0FB4E50F8A34}"/>
          </ac:picMkLst>
        </pc:picChg>
        <pc:picChg chg="add del mod">
          <ac:chgData name="Keyci Cooper" userId="76258758e1e64f06" providerId="Windows Live" clId="Web-{5EAEB617-C630-433F-BAA5-9ACF12A6601C}" dt="2024-01-30T13:26:08.663" v="246"/>
          <ac:picMkLst>
            <pc:docMk/>
            <pc:sldMk cId="3840947638" sldId="256"/>
            <ac:picMk id="29" creationId="{3B401002-3BFD-21E2-B4ED-668A0E92E4DB}"/>
          </ac:picMkLst>
        </pc:picChg>
        <pc:picChg chg="add del mod">
          <ac:chgData name="Keyci Cooper" userId="76258758e1e64f06" providerId="Windows Live" clId="Web-{5EAEB617-C630-433F-BAA5-9ACF12A6601C}" dt="2024-01-30T13:27:44.510" v="263"/>
          <ac:picMkLst>
            <pc:docMk/>
            <pc:sldMk cId="3840947638" sldId="256"/>
            <ac:picMk id="30" creationId="{2040F8A0-EA4B-4144-343C-0A1E71FAC3B4}"/>
          </ac:picMkLst>
        </pc:picChg>
        <pc:picChg chg="add del mod">
          <ac:chgData name="Keyci Cooper" userId="76258758e1e64f06" providerId="Windows Live" clId="Web-{5EAEB617-C630-433F-BAA5-9ACF12A6601C}" dt="2024-01-30T13:30:10.125" v="278"/>
          <ac:picMkLst>
            <pc:docMk/>
            <pc:sldMk cId="3840947638" sldId="256"/>
            <ac:picMk id="31" creationId="{27C89CD2-63F3-0066-441C-A51C75DC6FE0}"/>
          </ac:picMkLst>
        </pc:picChg>
        <pc:picChg chg="add del mod">
          <ac:chgData name="Keyci Cooper" userId="76258758e1e64f06" providerId="Windows Live" clId="Web-{5EAEB617-C630-433F-BAA5-9ACF12A6601C}" dt="2024-01-30T13:30:09.125" v="277"/>
          <ac:picMkLst>
            <pc:docMk/>
            <pc:sldMk cId="3840947638" sldId="256"/>
            <ac:picMk id="32" creationId="{B3123993-4B17-D084-3A7C-2491E97167FF}"/>
          </ac:picMkLst>
        </pc:picChg>
        <pc:picChg chg="add del mod">
          <ac:chgData name="Keyci Cooper" userId="76258758e1e64f06" providerId="Windows Live" clId="Web-{5EAEB617-C630-433F-BAA5-9ACF12A6601C}" dt="2024-01-30T13:32:02.270" v="289"/>
          <ac:picMkLst>
            <pc:docMk/>
            <pc:sldMk cId="3840947638" sldId="256"/>
            <ac:picMk id="34" creationId="{65049527-1AF4-0574-12D5-179FC63F9066}"/>
          </ac:picMkLst>
        </pc:picChg>
        <pc:picChg chg="add del mod">
          <ac:chgData name="Keyci Cooper" userId="76258758e1e64f06" providerId="Windows Live" clId="Web-{5EAEB617-C630-433F-BAA5-9ACF12A6601C}" dt="2024-01-30T13:35:08.886" v="302"/>
          <ac:picMkLst>
            <pc:docMk/>
            <pc:sldMk cId="3840947638" sldId="256"/>
            <ac:picMk id="35" creationId="{0D46FE8F-FE07-EBAB-241B-7018EF38E88E}"/>
          </ac:picMkLst>
        </pc:picChg>
        <pc:picChg chg="add del mod">
          <ac:chgData name="Keyci Cooper" userId="76258758e1e64f06" providerId="Windows Live" clId="Web-{5EAEB617-C630-433F-BAA5-9ACF12A6601C}" dt="2024-01-30T13:36:43.281" v="313"/>
          <ac:picMkLst>
            <pc:docMk/>
            <pc:sldMk cId="3840947638" sldId="256"/>
            <ac:picMk id="36" creationId="{19A8BA3F-28A7-FFD3-D656-E27AD3337D18}"/>
          </ac:picMkLst>
        </pc:picChg>
        <pc:picChg chg="add mod">
          <ac:chgData name="Keyci Cooper" userId="76258758e1e64f06" providerId="Windows Live" clId="Web-{5EAEB617-C630-433F-BAA5-9ACF12A6601C}" dt="2024-01-30T13:37:14.094" v="316"/>
          <ac:picMkLst>
            <pc:docMk/>
            <pc:sldMk cId="3840947638" sldId="256"/>
            <ac:picMk id="37" creationId="{C6D80D38-A12D-39D5-1493-1FBC465DF5F6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  <pc:inkChg chg="add del">
          <ac:chgData name="Keyci Cooper" userId="76258758e1e64f06" providerId="Windows Live" clId="Web-{5EAEB617-C630-433F-BAA5-9ACF12A6601C}" dt="2024-01-30T13:21:58.388" v="213"/>
          <ac:inkMkLst>
            <pc:docMk/>
            <pc:sldMk cId="3840947638" sldId="256"/>
            <ac:inkMk id="24" creationId="{23372653-6266-7F19-34A5-48E4419F0FE2}"/>
          </ac:inkMkLst>
        </pc:inkChg>
        <pc:inkChg chg="add del">
          <ac:chgData name="Keyci Cooper" userId="76258758e1e64f06" providerId="Windows Live" clId="Web-{5EAEB617-C630-433F-BAA5-9ACF12A6601C}" dt="2024-01-30T13:26:10.069" v="247"/>
          <ac:inkMkLst>
            <pc:docMk/>
            <pc:sldMk cId="3840947638" sldId="256"/>
            <ac:inkMk id="28" creationId="{EF124E5B-3B99-5653-0E33-DE4A012A8583}"/>
          </ac:inkMkLst>
        </pc:inkChg>
        <pc:inkChg chg="add del">
          <ac:chgData name="Keyci Cooper" userId="76258758e1e64f06" providerId="Windows Live" clId="Web-{5EAEB617-C630-433F-BAA5-9ACF12A6601C}" dt="2024-01-30T13:30:07.766" v="276"/>
          <ac:inkMkLst>
            <pc:docMk/>
            <pc:sldMk cId="3840947638" sldId="256"/>
            <ac:inkMk id="33" creationId="{F48EB25E-48B5-A198-34B0-C12AA0F80185}"/>
          </ac:inkMkLst>
        </pc:inkChg>
      </pc:sldChg>
      <pc:sldChg chg="addSp delSp modSp">
        <pc:chgData name="Keyci Cooper" userId="76258758e1e64f06" providerId="Windows Live" clId="Web-{5EAEB617-C630-433F-BAA5-9ACF12A6601C}" dt="2024-01-30T13:37:36.095" v="320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del mod">
          <ac:chgData name="Keyci Cooper" userId="76258758e1e64f06" providerId="Windows Live" clId="Web-{5EAEB617-C630-433F-BAA5-9ACF12A6601C}" dt="2024-01-30T13:22:37.858" v="216"/>
          <ac:picMkLst>
            <pc:docMk/>
            <pc:sldMk cId="4131008323" sldId="257"/>
            <ac:picMk id="27" creationId="{716555D6-79C8-BA60-C0D9-13DF7310782A}"/>
          </ac:picMkLst>
        </pc:picChg>
        <pc:picChg chg="add del mod">
          <ac:chgData name="Keyci Cooper" userId="76258758e1e64f06" providerId="Windows Live" clId="Web-{5EAEB617-C630-433F-BAA5-9ACF12A6601C}" dt="2024-01-30T13:24:39.597" v="233"/>
          <ac:picMkLst>
            <pc:docMk/>
            <pc:sldMk cId="4131008323" sldId="257"/>
            <ac:picMk id="28" creationId="{EB8BD7F2-03E0-50EC-6CC7-3AF4D70DBFF8}"/>
          </ac:picMkLst>
        </pc:picChg>
        <pc:picChg chg="add del mod">
          <ac:chgData name="Keyci Cooper" userId="76258758e1e64f06" providerId="Windows Live" clId="Web-{5EAEB617-C630-433F-BAA5-9ACF12A6601C}" dt="2024-01-30T13:24:38.597" v="232"/>
          <ac:picMkLst>
            <pc:docMk/>
            <pc:sldMk cId="4131008323" sldId="257"/>
            <ac:picMk id="29" creationId="{5BDF0E02-BDF8-3FA4-DFA0-80DAD26025DC}"/>
          </ac:picMkLst>
        </pc:picChg>
        <pc:picChg chg="add del mod">
          <ac:chgData name="Keyci Cooper" userId="76258758e1e64f06" providerId="Windows Live" clId="Web-{5EAEB617-C630-433F-BAA5-9ACF12A6601C}" dt="2024-01-30T13:26:15.616" v="249"/>
          <ac:picMkLst>
            <pc:docMk/>
            <pc:sldMk cId="4131008323" sldId="257"/>
            <ac:picMk id="31" creationId="{042C263E-7F71-3BBC-6286-50966BB84FBA}"/>
          </ac:picMkLst>
        </pc:picChg>
        <pc:picChg chg="add del mod">
          <ac:chgData name="Keyci Cooper" userId="76258758e1e64f06" providerId="Windows Live" clId="Web-{5EAEB617-C630-433F-BAA5-9ACF12A6601C}" dt="2024-01-30T13:28:06.480" v="265"/>
          <ac:picMkLst>
            <pc:docMk/>
            <pc:sldMk cId="4131008323" sldId="257"/>
            <ac:picMk id="32" creationId="{97A43B47-6E91-95B8-1548-12C1D412902B}"/>
          </ac:picMkLst>
        </pc:picChg>
        <pc:picChg chg="add del mod">
          <ac:chgData name="Keyci Cooper" userId="76258758e1e64f06" providerId="Windows Live" clId="Web-{5EAEB617-C630-433F-BAA5-9ACF12A6601C}" dt="2024-01-30T13:30:15.766" v="280"/>
          <ac:picMkLst>
            <pc:docMk/>
            <pc:sldMk cId="4131008323" sldId="257"/>
            <ac:picMk id="33" creationId="{6B66389D-99D3-3311-A14F-48614E42536F}"/>
          </ac:picMkLst>
        </pc:picChg>
        <pc:picChg chg="add del mod">
          <ac:chgData name="Keyci Cooper" userId="76258758e1e64f06" providerId="Windows Live" clId="Web-{5EAEB617-C630-433F-BAA5-9ACF12A6601C}" dt="2024-01-30T13:33:05.616" v="291"/>
          <ac:picMkLst>
            <pc:docMk/>
            <pc:sldMk cId="4131008323" sldId="257"/>
            <ac:picMk id="34" creationId="{0C6534AA-2CDE-69BD-845C-D367F54D9CAF}"/>
          </ac:picMkLst>
        </pc:picChg>
        <pc:picChg chg="add del mod">
          <ac:chgData name="Keyci Cooper" userId="76258758e1e64f06" providerId="Windows Live" clId="Web-{5EAEB617-C630-433F-BAA5-9ACF12A6601C}" dt="2024-01-30T13:35:32.715" v="304"/>
          <ac:picMkLst>
            <pc:docMk/>
            <pc:sldMk cId="4131008323" sldId="257"/>
            <ac:picMk id="35" creationId="{C85939EF-0D80-BA5E-A0C3-CCB698292150}"/>
          </ac:picMkLst>
        </pc:picChg>
        <pc:picChg chg="add del mod">
          <ac:chgData name="Keyci Cooper" userId="76258758e1e64f06" providerId="Windows Live" clId="Web-{5EAEB617-C630-433F-BAA5-9ACF12A6601C}" dt="2024-01-30T13:36:47.140" v="314"/>
          <ac:picMkLst>
            <pc:docMk/>
            <pc:sldMk cId="4131008323" sldId="257"/>
            <ac:picMk id="37" creationId="{958AF22E-4519-B8CF-784A-80BA486AF822}"/>
          </ac:picMkLst>
        </pc:picChg>
        <pc:picChg chg="add mod">
          <ac:chgData name="Keyci Cooper" userId="76258758e1e64f06" providerId="Windows Live" clId="Web-{5EAEB617-C630-433F-BAA5-9ACF12A6601C}" dt="2024-01-30T13:37:36.095" v="320" actId="1076"/>
          <ac:picMkLst>
            <pc:docMk/>
            <pc:sldMk cId="4131008323" sldId="257"/>
            <ac:picMk id="38" creationId="{0D549440-0C9C-33DA-F8CF-4373A8EE02A8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  <pc:inkChg chg="add del">
          <ac:chgData name="Keyci Cooper" userId="76258758e1e64f06" providerId="Windows Live" clId="Web-{5EAEB617-C630-433F-BAA5-9ACF12A6601C}" dt="2024-01-30T13:24:34.191" v="230"/>
          <ac:inkMkLst>
            <pc:docMk/>
            <pc:sldMk cId="4131008323" sldId="257"/>
            <ac:inkMk id="30" creationId="{920A68F4-86ED-F1E3-A544-081C64920D66}"/>
          </ac:inkMkLst>
        </pc:inkChg>
        <pc:inkChg chg="add del">
          <ac:chgData name="Keyci Cooper" userId="76258758e1e64f06" providerId="Windows Live" clId="Web-{5EAEB617-C630-433F-BAA5-9ACF12A6601C}" dt="2024-01-30T13:33:26.758" v="296"/>
          <ac:inkMkLst>
            <pc:docMk/>
            <pc:sldMk cId="4131008323" sldId="257"/>
            <ac:inkMk id="36" creationId="{67FC9FF2-EF61-242C-5BC2-E3D634CDF50B}"/>
          </ac:inkMkLst>
        </pc:inkChg>
      </pc:sldChg>
      <pc:sldChg chg="addSp delSp modSp">
        <pc:chgData name="Keyci Cooper" userId="76258758e1e64f06" providerId="Windows Live" clId="Web-{5EAEB617-C630-433F-BAA5-9ACF12A6601C}" dt="2024-01-30T13:37:46.408" v="325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del mod">
          <ac:chgData name="Keyci Cooper" userId="76258758e1e64f06" providerId="Windows Live" clId="Web-{5EAEB617-C630-433F-BAA5-9ACF12A6601C}" dt="2024-01-30T13:18:16.989" v="208"/>
          <ac:picMkLst>
            <pc:docMk/>
            <pc:sldMk cId="3568252112" sldId="258"/>
            <ac:picMk id="33" creationId="{9F7E4AFD-8FB2-68ED-C52C-1C0F13700B62}"/>
          </ac:picMkLst>
        </pc:picChg>
        <pc:picChg chg="add del mod">
          <ac:chgData name="Keyci Cooper" userId="76258758e1e64f06" providerId="Windows Live" clId="Web-{5EAEB617-C630-433F-BAA5-9ACF12A6601C}" dt="2024-01-30T13:23:06.156" v="221"/>
          <ac:picMkLst>
            <pc:docMk/>
            <pc:sldMk cId="3568252112" sldId="258"/>
            <ac:picMk id="35" creationId="{3CD9DDC8-C13B-95C0-D70D-8723F8A71C50}"/>
          </ac:picMkLst>
        </pc:picChg>
        <pc:picChg chg="add del mod">
          <ac:chgData name="Keyci Cooper" userId="76258758e1e64f06" providerId="Windows Live" clId="Web-{5EAEB617-C630-433F-BAA5-9ACF12A6601C}" dt="2024-01-30T13:24:49.660" v="237"/>
          <ac:picMkLst>
            <pc:docMk/>
            <pc:sldMk cId="3568252112" sldId="258"/>
            <ac:picMk id="37" creationId="{4DDF4394-5D9D-A629-85DE-4C867EE53A9D}"/>
          </ac:picMkLst>
        </pc:picChg>
        <pc:picChg chg="add del mod">
          <ac:chgData name="Keyci Cooper" userId="76258758e1e64f06" providerId="Windows Live" clId="Web-{5EAEB617-C630-433F-BAA5-9ACF12A6601C}" dt="2024-01-30T13:26:21.038" v="252"/>
          <ac:picMkLst>
            <pc:docMk/>
            <pc:sldMk cId="3568252112" sldId="258"/>
            <ac:picMk id="39" creationId="{6B9F5B8C-3B12-D7C7-9255-ACB37E22EDA6}"/>
          </ac:picMkLst>
        </pc:picChg>
        <pc:picChg chg="add del mod">
          <ac:chgData name="Keyci Cooper" userId="76258758e1e64f06" providerId="Windows Live" clId="Web-{5EAEB617-C630-433F-BAA5-9ACF12A6601C}" dt="2024-01-30T13:28:31.325" v="270"/>
          <ac:picMkLst>
            <pc:docMk/>
            <pc:sldMk cId="3568252112" sldId="258"/>
            <ac:picMk id="42" creationId="{FB7F3B0B-662B-924C-9045-15EB0ADCD5C9}"/>
          </ac:picMkLst>
        </pc:picChg>
        <pc:picChg chg="add del mod">
          <ac:chgData name="Keyci Cooper" userId="76258758e1e64f06" providerId="Windows Live" clId="Web-{5EAEB617-C630-433F-BAA5-9ACF12A6601C}" dt="2024-01-30T13:30:38.314" v="285"/>
          <ac:picMkLst>
            <pc:docMk/>
            <pc:sldMk cId="3568252112" sldId="258"/>
            <ac:picMk id="45" creationId="{65789F2C-3E53-5F34-1191-C4E7C30CE503}"/>
          </ac:picMkLst>
        </pc:picChg>
        <pc:picChg chg="add del mod">
          <ac:chgData name="Keyci Cooper" userId="76258758e1e64f06" providerId="Windows Live" clId="Web-{5EAEB617-C630-433F-BAA5-9ACF12A6601C}" dt="2024-01-30T13:33:09.023" v="292"/>
          <ac:picMkLst>
            <pc:docMk/>
            <pc:sldMk cId="3568252112" sldId="258"/>
            <ac:picMk id="47" creationId="{7D15A5D0-707A-D394-33B8-32F4D525BA15}"/>
          </ac:picMkLst>
        </pc:picChg>
        <pc:picChg chg="add del mod">
          <ac:chgData name="Keyci Cooper" userId="76258758e1e64f06" providerId="Windows Live" clId="Web-{5EAEB617-C630-433F-BAA5-9ACF12A6601C}" dt="2024-01-30T13:35:57.716" v="309"/>
          <ac:picMkLst>
            <pc:docMk/>
            <pc:sldMk cId="3568252112" sldId="258"/>
            <ac:picMk id="49" creationId="{E6DA727F-5809-F078-F159-AE08CFDE6545}"/>
          </ac:picMkLst>
        </pc:picChg>
        <pc:picChg chg="add del mod">
          <ac:chgData name="Keyci Cooper" userId="76258758e1e64f06" providerId="Windows Live" clId="Web-{5EAEB617-C630-433F-BAA5-9ACF12A6601C}" dt="2024-01-30T13:36:49.687" v="315"/>
          <ac:picMkLst>
            <pc:docMk/>
            <pc:sldMk cId="3568252112" sldId="258"/>
            <ac:picMk id="51" creationId="{4A2FB3BF-8E16-C5F3-17C7-C5FCDDBDE30D}"/>
          </ac:picMkLst>
        </pc:picChg>
        <pc:picChg chg="add mod">
          <ac:chgData name="Keyci Cooper" userId="76258758e1e64f06" providerId="Windows Live" clId="Web-{5EAEB617-C630-433F-BAA5-9ACF12A6601C}" dt="2024-01-30T13:37:46.408" v="325" actId="1076"/>
          <ac:picMkLst>
            <pc:docMk/>
            <pc:sldMk cId="3568252112" sldId="258"/>
            <ac:picMk id="53" creationId="{A4EAE00B-C3AD-19A0-A4A9-A153E605E036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  <pc:inkChg chg="add del">
          <ac:chgData name="Keyci Cooper" userId="76258758e1e64f06" providerId="Windows Live" clId="Web-{5EAEB617-C630-433F-BAA5-9ACF12A6601C}" dt="2024-01-30T13:26:21.038" v="251"/>
          <ac:inkMkLst>
            <pc:docMk/>
            <pc:sldMk cId="3568252112" sldId="258"/>
            <ac:inkMk id="40" creationId="{2E477364-C607-3204-442D-D2678E82F09B}"/>
          </ac:inkMkLst>
        </pc:inkChg>
        <pc:inkChg chg="add del">
          <ac:chgData name="Keyci Cooper" userId="76258758e1e64f06" providerId="Windows Live" clId="Web-{5EAEB617-C630-433F-BAA5-9ACF12A6601C}" dt="2024-01-30T13:26:50.102" v="260"/>
          <ac:inkMkLst>
            <pc:docMk/>
            <pc:sldMk cId="3568252112" sldId="258"/>
            <ac:inkMk id="43" creationId="{BA03175B-22CE-08BC-C2BD-52566DDEA764}"/>
          </ac:inkMkLst>
        </pc:inkChg>
        <pc:inkChg chg="add del">
          <ac:chgData name="Keyci Cooper" userId="76258758e1e64f06" providerId="Windows Live" clId="Web-{5EAEB617-C630-433F-BAA5-9ACF12A6601C}" dt="2024-01-30T13:37:41.830" v="323"/>
          <ac:inkMkLst>
            <pc:docMk/>
            <pc:sldMk cId="3568252112" sldId="258"/>
            <ac:inkMk id="54" creationId="{AED48213-CEC6-034F-E181-13CAD6B69F17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2C9FF70F-CBA1-490B-9435-844B7E37F03B}"/>
    <pc:docChg chg="modSld">
      <pc:chgData name="Keyci Cooper" userId="76258758e1e64f06" providerId="Windows Live" clId="Web-{2C9FF70F-CBA1-490B-9435-844B7E37F03B}" dt="2024-02-12T15:57:11.445" v="3"/>
      <pc:docMkLst>
        <pc:docMk/>
      </pc:docMkLst>
      <pc:sldChg chg="addSp delSp modSp">
        <pc:chgData name="Keyci Cooper" userId="76258758e1e64f06" providerId="Windows Live" clId="Web-{2C9FF70F-CBA1-490B-9435-844B7E37F03B}" dt="2024-02-12T15:57:11.445" v="3"/>
        <pc:sldMkLst>
          <pc:docMk/>
          <pc:sldMk cId="3840947638" sldId="256"/>
        </pc:sldMkLst>
        <pc:picChg chg="add del mod">
          <ac:chgData name="Keyci Cooper" userId="76258758e1e64f06" providerId="Windows Live" clId="Web-{2C9FF70F-CBA1-490B-9435-844B7E37F03B}" dt="2024-02-12T15:57:00.741" v="2"/>
          <ac:picMkLst>
            <pc:docMk/>
            <pc:sldMk cId="3840947638" sldId="256"/>
            <ac:picMk id="2" creationId="{DBA16A73-417A-54DA-C2DE-603927EF606D}"/>
          </ac:picMkLst>
        </pc:picChg>
        <pc:picChg chg="add mod">
          <ac:chgData name="Keyci Cooper" userId="76258758e1e64f06" providerId="Windows Live" clId="Web-{2C9FF70F-CBA1-490B-9435-844B7E37F03B}" dt="2024-02-12T15:57:11.445" v="3"/>
          <ac:picMkLst>
            <pc:docMk/>
            <pc:sldMk cId="3840947638" sldId="256"/>
            <ac:picMk id="3" creationId="{E6234D95-6C50-C7E3-EF87-04DBD54F6424}"/>
          </ac:picMkLst>
        </pc:picChg>
        <pc:picChg chg="del">
          <ac:chgData name="Keyci Cooper" userId="76258758e1e64f06" providerId="Windows Live" clId="Web-{2C9FF70F-CBA1-490B-9435-844B7E37F03B}" dt="2024-02-12T15:56:38.569" v="0"/>
          <ac:picMkLst>
            <pc:docMk/>
            <pc:sldMk cId="3840947638" sldId="256"/>
            <ac:picMk id="9" creationId="{01FC5A3C-C707-AB4E-E72C-EE2D9A2769DA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1B0B867-C75B-C411-1453-20AE12461F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680718"/>
            <a:ext cx="4572000" cy="149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D2D6D7DB-598F-2ED5-C990-64D4253C9E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480" y="46847"/>
            <a:ext cx="2005562" cy="72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DC1FC84-2812-5866-7578-8A1772889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480" y="5999412"/>
            <a:ext cx="2005562" cy="72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861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Presentación en pantalla (4:3)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revision>43</cp:revision>
  <dcterms:created xsi:type="dcterms:W3CDTF">2017-05-25T18:43:25Z</dcterms:created>
  <dcterms:modified xsi:type="dcterms:W3CDTF">2024-02-12T18:46:46Z</dcterms:modified>
</cp:coreProperties>
</file>