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F70F-CBA1-490B-9435-844B7E37F03B}" v="4" dt="2024-02-12T15:57:11.445"/>
    <p1510:client id="{470E5D74-BA32-4C17-8584-4B2D741DC524}" v="11" dt="2024-02-12T16:21:27.172"/>
    <p1510:client id="{588BE2A9-BAF7-45A1-A460-0C6467EE279E}" v="18" dt="2024-02-12T16:12:20.905"/>
    <p1510:client id="{87539BBC-6AA3-4794-8999-5EF16552C8EB}" v="25" dt="2024-02-12T18:46:46.266"/>
    <p1510:client id="{8DF5DDAD-AAED-44B1-852B-4338133E2018}" v="47" dt="2024-02-12T15:55:53.594"/>
    <p1510:client id="{CC469EBA-EF65-460B-9E34-981CD5F7F6CD}" v="12" dt="2024-02-12T18:04:19.769"/>
    <p1510:client id="{DFFE2D24-9F8C-4071-BCE4-C9ED6A304FBC}" v="28" dt="2024-02-12T16:53:53.835"/>
    <p1510:client id="{F2FB67AB-BF9D-42D8-88D9-6A1E939ED6E8}" v="12" dt="2024-02-13T18:45:33.922"/>
    <p1510:client id="{F831B7F5-FB8E-4496-A01A-B85722B967E9}" v="1" dt="2024-02-12T16:10:5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C469EBA-EF65-460B-9E34-981CD5F7F6CD}"/>
    <pc:docChg chg="modSld">
      <pc:chgData name="Keyci Cooper" userId="76258758e1e64f06" providerId="Windows Live" clId="Web-{CC469EBA-EF65-460B-9E34-981CD5F7F6CD}" dt="2024-02-12T18:04:19.769" v="11" actId="1076"/>
      <pc:docMkLst>
        <pc:docMk/>
      </pc:docMkLst>
      <pc:sldChg chg="addSp delSp modSp">
        <pc:chgData name="Keyci Cooper" userId="76258758e1e64f06" providerId="Windows Live" clId="Web-{CC469EBA-EF65-460B-9E34-981CD5F7F6CD}" dt="2024-02-12T18:03:35.283" v="3"/>
        <pc:sldMkLst>
          <pc:docMk/>
          <pc:sldMk cId="3840947638" sldId="256"/>
        </pc:sldMkLst>
        <pc:picChg chg="add mod">
          <ac:chgData name="Keyci Cooper" userId="76258758e1e64f06" providerId="Windows Live" clId="Web-{CC469EBA-EF65-460B-9E34-981CD5F7F6CD}" dt="2024-02-12T18:03:35.283" v="3"/>
          <ac:picMkLst>
            <pc:docMk/>
            <pc:sldMk cId="3840947638" sldId="256"/>
            <ac:picMk id="2" creationId="{D2D5F66B-D630-51E7-D20D-C9837FF0BE61}"/>
          </ac:picMkLst>
        </pc:picChg>
        <pc:picChg chg="del">
          <ac:chgData name="Keyci Cooper" userId="76258758e1e64f06" providerId="Windows Live" clId="Web-{CC469EBA-EF65-460B-9E34-981CD5F7F6CD}" dt="2024-02-12T18:03:07.423" v="0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CC469EBA-EF65-460B-9E34-981CD5F7F6CD}" dt="2024-02-12T18:04:05.847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C469EBA-EF65-460B-9E34-981CD5F7F6CD}" dt="2024-02-12T18:04:05.847" v="7" actId="1076"/>
          <ac:picMkLst>
            <pc:docMk/>
            <pc:sldMk cId="4131008323" sldId="257"/>
            <ac:picMk id="2" creationId="{CEC430DE-40F4-0542-F3E7-C9781CBF2D89}"/>
          </ac:picMkLst>
        </pc:picChg>
        <pc:picChg chg="del">
          <ac:chgData name="Keyci Cooper" userId="76258758e1e64f06" providerId="Windows Live" clId="Web-{CC469EBA-EF65-460B-9E34-981CD5F7F6CD}" dt="2024-02-12T18:03:10.283" v="1"/>
          <ac:picMkLst>
            <pc:docMk/>
            <pc:sldMk cId="4131008323" sldId="257"/>
            <ac:picMk id="5" creationId="{CC6E6B8F-29BD-72E3-D2B4-9F0A00280762}"/>
          </ac:picMkLst>
        </pc:picChg>
      </pc:sldChg>
      <pc:sldChg chg="addSp delSp modSp">
        <pc:chgData name="Keyci Cooper" userId="76258758e1e64f06" providerId="Windows Live" clId="Web-{CC469EBA-EF65-460B-9E34-981CD5F7F6CD}" dt="2024-02-12T18:04:19.76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C469EBA-EF65-460B-9E34-981CD5F7F6CD}" dt="2024-02-12T18:04:19.769" v="11" actId="1076"/>
          <ac:picMkLst>
            <pc:docMk/>
            <pc:sldMk cId="3568252112" sldId="258"/>
            <ac:picMk id="3" creationId="{6A2306CB-AF09-D654-44D7-6E5FB90EF4B5}"/>
          </ac:picMkLst>
        </pc:picChg>
        <pc:picChg chg="del">
          <ac:chgData name="Keyci Cooper" userId="76258758e1e64f06" providerId="Windows Live" clId="Web-{CC469EBA-EF65-460B-9E34-981CD5F7F6CD}" dt="2024-02-12T18:03:12.814" v="2"/>
          <ac:picMkLst>
            <pc:docMk/>
            <pc:sldMk cId="3568252112" sldId="258"/>
            <ac:picMk id="7" creationId="{EC83D4E7-16A7-34C7-EBFD-5FFC12B32BF3}"/>
          </ac:picMkLst>
        </pc:pic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87539BBC-6AA3-4794-8999-5EF16552C8EB}"/>
    <pc:docChg chg="modSld">
      <pc:chgData name="Keyci Cooper" userId="76258758e1e64f06" providerId="Windows Live" clId="Web-{87539BBC-6AA3-4794-8999-5EF16552C8EB}" dt="2024-02-12T18:46:46.266" v="24" actId="1076"/>
      <pc:docMkLst>
        <pc:docMk/>
      </pc:docMkLst>
      <pc:sldChg chg="addSp delSp modSp">
        <pc:chgData name="Keyci Cooper" userId="76258758e1e64f06" providerId="Windows Live" clId="Web-{87539BBC-6AA3-4794-8999-5EF16552C8EB}" dt="2024-02-12T18:46:15.796" v="16"/>
        <pc:sldMkLst>
          <pc:docMk/>
          <pc:sldMk cId="3840947638" sldId="256"/>
        </pc:sldMkLst>
        <pc:picChg chg="del">
          <ac:chgData name="Keyci Cooper" userId="76258758e1e64f06" providerId="Windows Live" clId="Web-{87539BBC-6AA3-4794-8999-5EF16552C8EB}" dt="2024-02-12T18:15:16.365" v="0"/>
          <ac:picMkLst>
            <pc:docMk/>
            <pc:sldMk cId="3840947638" sldId="256"/>
            <ac:picMk id="2" creationId="{D2D5F66B-D630-51E7-D20D-C9837FF0BE61}"/>
          </ac:picMkLst>
        </pc:picChg>
        <pc:picChg chg="add del mod">
          <ac:chgData name="Keyci Cooper" userId="76258758e1e64f06" providerId="Windows Live" clId="Web-{87539BBC-6AA3-4794-8999-5EF16552C8EB}" dt="2024-02-12T18:45:54.623" v="13"/>
          <ac:picMkLst>
            <pc:docMk/>
            <pc:sldMk cId="3840947638" sldId="256"/>
            <ac:picMk id="3" creationId="{3ED5E2CB-03A0-E6A3-903F-315B2F9BC139}"/>
          </ac:picMkLst>
        </pc:picChg>
        <pc:picChg chg="add mod">
          <ac:chgData name="Keyci Cooper" userId="76258758e1e64f06" providerId="Windows Live" clId="Web-{87539BBC-6AA3-4794-8999-5EF16552C8EB}" dt="2024-02-12T18:46:15.796" v="16"/>
          <ac:picMkLst>
            <pc:docMk/>
            <pc:sldMk cId="3840947638" sldId="256"/>
            <ac:picMk id="4" creationId="{B1B0B867-C75B-C411-1453-20AE12461FB2}"/>
          </ac:picMkLst>
        </pc:picChg>
        <pc:inkChg chg="add del">
          <ac:chgData name="Keyci Cooper" userId="76258758e1e64f06" providerId="Windows Live" clId="Web-{87539BBC-6AA3-4794-8999-5EF16552C8EB}" dt="2024-02-12T18:45:54.623" v="12"/>
          <ac:inkMkLst>
            <pc:docMk/>
            <pc:sldMk cId="3840947638" sldId="256"/>
            <ac:inkMk id="2" creationId="{FE46632C-566B-EEBC-B6A7-D7A7B2F8AD8E}"/>
          </ac:inkMkLst>
        </pc:inkChg>
      </pc:sldChg>
      <pc:sldChg chg="addSp delSp modSp">
        <pc:chgData name="Keyci Cooper" userId="76258758e1e64f06" providerId="Windows Live" clId="Web-{87539BBC-6AA3-4794-8999-5EF16552C8EB}" dt="2024-02-12T18:46:36.984" v="21" actId="1076"/>
        <pc:sldMkLst>
          <pc:docMk/>
          <pc:sldMk cId="4131008323" sldId="257"/>
        </pc:sldMkLst>
        <pc:picChg chg="del">
          <ac:chgData name="Keyci Cooper" userId="76258758e1e64f06" providerId="Windows Live" clId="Web-{87539BBC-6AA3-4794-8999-5EF16552C8EB}" dt="2024-02-12T18:15:19.818" v="1"/>
          <ac:picMkLst>
            <pc:docMk/>
            <pc:sldMk cId="4131008323" sldId="257"/>
            <ac:picMk id="2" creationId="{CEC430DE-40F4-0542-F3E7-C9781CBF2D89}"/>
          </ac:picMkLst>
        </pc:picChg>
        <pc:picChg chg="add mod">
          <ac:chgData name="Keyci Cooper" userId="76258758e1e64f06" providerId="Windows Live" clId="Web-{87539BBC-6AA3-4794-8999-5EF16552C8EB}" dt="2024-02-12T18:46:36.984" v="21" actId="1076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87539BBC-6AA3-4794-8999-5EF16552C8EB}" dt="2024-02-12T18:45:57.733" v="14"/>
          <ac:picMkLst>
            <pc:docMk/>
            <pc:sldMk cId="4131008323" sldId="257"/>
            <ac:picMk id="3" creationId="{4C8ED5AB-0819-8715-20CC-B08FC26C3B32}"/>
          </ac:picMkLst>
        </pc:picChg>
      </pc:sldChg>
      <pc:sldChg chg="addSp delSp modSp">
        <pc:chgData name="Keyci Cooper" userId="76258758e1e64f06" providerId="Windows Live" clId="Web-{87539BBC-6AA3-4794-8999-5EF16552C8EB}" dt="2024-02-12T18:46:46.266" v="24" actId="1076"/>
        <pc:sldMkLst>
          <pc:docMk/>
          <pc:sldMk cId="3568252112" sldId="258"/>
        </pc:sldMkLst>
        <pc:picChg chg="add mod">
          <ac:chgData name="Keyci Cooper" userId="76258758e1e64f06" providerId="Windows Live" clId="Web-{87539BBC-6AA3-4794-8999-5EF16552C8EB}" dt="2024-02-12T18:46:46.266" v="24" actId="1076"/>
          <ac:picMkLst>
            <pc:docMk/>
            <pc:sldMk cId="3568252112" sldId="258"/>
            <ac:picMk id="3" creationId="{2DC1FC84-2812-5866-7578-8A17728890D2}"/>
          </ac:picMkLst>
        </pc:picChg>
        <pc:picChg chg="del">
          <ac:chgData name="Keyci Cooper" userId="76258758e1e64f06" providerId="Windows Live" clId="Web-{87539BBC-6AA3-4794-8999-5EF16552C8EB}" dt="2024-02-12T18:15:22.147" v="2"/>
          <ac:picMkLst>
            <pc:docMk/>
            <pc:sldMk cId="3568252112" sldId="258"/>
            <ac:picMk id="3" creationId="{6A2306CB-AF09-D654-44D7-6E5FB90EF4B5}"/>
          </ac:picMkLst>
        </pc:picChg>
        <pc:picChg chg="add del mod">
          <ac:chgData name="Keyci Cooper" userId="76258758e1e64f06" providerId="Windows Live" clId="Web-{87539BBC-6AA3-4794-8999-5EF16552C8EB}" dt="2024-02-12T18:46:03.811" v="15"/>
          <ac:picMkLst>
            <pc:docMk/>
            <pc:sldMk cId="3568252112" sldId="258"/>
            <ac:picMk id="4" creationId="{D1A04C0C-6C34-1246-185C-EC92D2B9922D}"/>
          </ac:picMkLst>
        </pc:pic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F2FB67AB-BF9D-42D8-88D9-6A1E939ED6E8}"/>
    <pc:docChg chg="modSld">
      <pc:chgData name="Keyci Cooper" userId="76258758e1e64f06" providerId="Windows Live" clId="Web-{F2FB67AB-BF9D-42D8-88D9-6A1E939ED6E8}" dt="2024-02-13T18:45:33.922" v="11" actId="1076"/>
      <pc:docMkLst>
        <pc:docMk/>
      </pc:docMkLst>
      <pc:sldChg chg="addSp delSp modSp">
        <pc:chgData name="Keyci Cooper" userId="76258758e1e64f06" providerId="Windows Live" clId="Web-{F2FB67AB-BF9D-42D8-88D9-6A1E939ED6E8}" dt="2024-02-13T18:44:47.983" v="1"/>
        <pc:sldMkLst>
          <pc:docMk/>
          <pc:sldMk cId="3840947638" sldId="256"/>
        </pc:sldMkLst>
        <pc:picChg chg="add mod">
          <ac:chgData name="Keyci Cooper" userId="76258758e1e64f06" providerId="Windows Live" clId="Web-{F2FB67AB-BF9D-42D8-88D9-6A1E939ED6E8}" dt="2024-02-13T18:44:47.983" v="1"/>
          <ac:picMkLst>
            <pc:docMk/>
            <pc:sldMk cId="3840947638" sldId="256"/>
            <ac:picMk id="2" creationId="{54CE72C7-20A0-3BAA-380F-020DBF2C3D29}"/>
          </ac:picMkLst>
        </pc:picChg>
        <pc:picChg chg="del">
          <ac:chgData name="Keyci Cooper" userId="76258758e1e64f06" providerId="Windows Live" clId="Web-{F2FB67AB-BF9D-42D8-88D9-6A1E939ED6E8}" dt="2024-02-13T18:44:25.045" v="0"/>
          <ac:picMkLst>
            <pc:docMk/>
            <pc:sldMk cId="3840947638" sldId="256"/>
            <ac:picMk id="4" creationId="{B1B0B867-C75B-C411-1453-20AE12461FB2}"/>
          </ac:picMkLst>
        </pc:picChg>
      </pc:sldChg>
      <pc:sldChg chg="addSp delSp modSp">
        <pc:chgData name="Keyci Cooper" userId="76258758e1e64f06" providerId="Windows Live" clId="Web-{F2FB67AB-BF9D-42D8-88D9-6A1E939ED6E8}" dt="2024-02-13T18:45:21.828" v="7" actId="1076"/>
        <pc:sldMkLst>
          <pc:docMk/>
          <pc:sldMk cId="4131008323" sldId="257"/>
        </pc:sldMkLst>
        <pc:picChg chg="del">
          <ac:chgData name="Keyci Cooper" userId="76258758e1e64f06" providerId="Windows Live" clId="Web-{F2FB67AB-BF9D-42D8-88D9-6A1E939ED6E8}" dt="2024-02-13T18:44:52.374" v="2"/>
          <ac:picMkLst>
            <pc:docMk/>
            <pc:sldMk cId="4131008323" sldId="257"/>
            <ac:picMk id="2" creationId="{D2D6D7DB-598F-2ED5-C990-64D4253C9EDC}"/>
          </ac:picMkLst>
        </pc:picChg>
        <pc:picChg chg="add mod">
          <ac:chgData name="Keyci Cooper" userId="76258758e1e64f06" providerId="Windows Live" clId="Web-{F2FB67AB-BF9D-42D8-88D9-6A1E939ED6E8}" dt="2024-02-13T18:45:21.828" v="7" actId="1076"/>
          <ac:picMkLst>
            <pc:docMk/>
            <pc:sldMk cId="4131008323" sldId="257"/>
            <ac:picMk id="3" creationId="{71131497-9BC4-A381-F5F0-2EB7261CE91B}"/>
          </ac:picMkLst>
        </pc:picChg>
      </pc:sldChg>
      <pc:sldChg chg="addSp delSp modSp">
        <pc:chgData name="Keyci Cooper" userId="76258758e1e64f06" providerId="Windows Live" clId="Web-{F2FB67AB-BF9D-42D8-88D9-6A1E939ED6E8}" dt="2024-02-13T18:45:33.922" v="11" actId="1076"/>
        <pc:sldMkLst>
          <pc:docMk/>
          <pc:sldMk cId="3568252112" sldId="258"/>
        </pc:sldMkLst>
        <pc:picChg chg="del">
          <ac:chgData name="Keyci Cooper" userId="76258758e1e64f06" providerId="Windows Live" clId="Web-{F2FB67AB-BF9D-42D8-88D9-6A1E939ED6E8}" dt="2024-02-13T18:45:24.781" v="8"/>
          <ac:picMkLst>
            <pc:docMk/>
            <pc:sldMk cId="3568252112" sldId="258"/>
            <ac:picMk id="3" creationId="{2DC1FC84-2812-5866-7578-8A17728890D2}"/>
          </ac:picMkLst>
        </pc:picChg>
        <pc:picChg chg="add mod">
          <ac:chgData name="Keyci Cooper" userId="76258758e1e64f06" providerId="Windows Live" clId="Web-{F2FB67AB-BF9D-42D8-88D9-6A1E939ED6E8}" dt="2024-02-13T18:45:33.922" v="11" actId="1076"/>
          <ac:picMkLst>
            <pc:docMk/>
            <pc:sldMk cId="3568252112" sldId="258"/>
            <ac:picMk id="4" creationId="{1CA3AE08-162D-FACA-38B0-03BB5238C276}"/>
          </ac:picMkLst>
        </pc:pic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4CE72C7-20A0-3BAA-380F-020DBF2C3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1131497-9BC4-A381-F5F0-2EB7261CE9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2424" y="50478"/>
            <a:ext cx="2253108" cy="71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CA3AE08-162D-FACA-38B0-03BB5238C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2424" y="6014955"/>
            <a:ext cx="2253108" cy="71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52</cp:revision>
  <dcterms:created xsi:type="dcterms:W3CDTF">2017-05-25T18:43:25Z</dcterms:created>
  <dcterms:modified xsi:type="dcterms:W3CDTF">2024-02-13T18:45:36Z</dcterms:modified>
</cp:coreProperties>
</file>