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7539BBC-6AA3-4794-8999-5EF16552C8EB}" v="25" dt="2024-02-12T18:46:46.266"/>
    <p1510:client id="{8DF5DDAD-AAED-44B1-852B-4338133E2018}" v="47" dt="2024-02-12T15:55:53.594"/>
    <p1510:client id="{CC469EBA-EF65-460B-9E34-981CD5F7F6CD}" v="12" dt="2024-02-12T18:04:19.769"/>
    <p1510:client id="{DFFE2D24-9F8C-4071-BCE4-C9ED6A304FBC}" v="28" dt="2024-02-12T16:53:53.835"/>
    <p1510:client id="{F2FB67AB-BF9D-42D8-88D9-6A1E939ED6E8}" v="27" dt="2024-02-13T18:55:14.614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F2FB67AB-BF9D-42D8-88D9-6A1E939ED6E8}"/>
    <pc:docChg chg="modSld">
      <pc:chgData name="Keyci Cooper" userId="76258758e1e64f06" providerId="Windows Live" clId="Web-{F2FB67AB-BF9D-42D8-88D9-6A1E939ED6E8}" dt="2024-02-13T18:55:14.614" v="26" actId="1076"/>
      <pc:docMkLst>
        <pc:docMk/>
      </pc:docMkLst>
      <pc:sldChg chg="addSp delSp modSp">
        <pc:chgData name="Keyci Cooper" userId="76258758e1e64f06" providerId="Windows Live" clId="Web-{F2FB67AB-BF9D-42D8-88D9-6A1E939ED6E8}" dt="2024-02-13T18:54:21.956" v="13"/>
        <pc:sldMkLst>
          <pc:docMk/>
          <pc:sldMk cId="3840947638" sldId="256"/>
        </pc:sldMkLst>
        <pc:picChg chg="add del mod">
          <ac:chgData name="Keyci Cooper" userId="76258758e1e64f06" providerId="Windows Live" clId="Web-{F2FB67AB-BF9D-42D8-88D9-6A1E939ED6E8}" dt="2024-02-13T18:53:58.314" v="12"/>
          <ac:picMkLst>
            <pc:docMk/>
            <pc:sldMk cId="3840947638" sldId="256"/>
            <ac:picMk id="2" creationId="{54CE72C7-20A0-3BAA-380F-020DBF2C3D29}"/>
          </ac:picMkLst>
        </pc:picChg>
        <pc:picChg chg="add mod">
          <ac:chgData name="Keyci Cooper" userId="76258758e1e64f06" providerId="Windows Live" clId="Web-{F2FB67AB-BF9D-42D8-88D9-6A1E939ED6E8}" dt="2024-02-13T18:54:21.956" v="13"/>
          <ac:picMkLst>
            <pc:docMk/>
            <pc:sldMk cId="3840947638" sldId="256"/>
            <ac:picMk id="3" creationId="{27EEA465-E3F2-8293-796A-C9AC0FCED063}"/>
          </ac:picMkLst>
        </pc:picChg>
        <pc:picChg chg="del">
          <ac:chgData name="Keyci Cooper" userId="76258758e1e64f06" providerId="Windows Live" clId="Web-{F2FB67AB-BF9D-42D8-88D9-6A1E939ED6E8}" dt="2024-02-13T18:44:25.045" v="0"/>
          <ac:picMkLst>
            <pc:docMk/>
            <pc:sldMk cId="3840947638" sldId="256"/>
            <ac:picMk id="4" creationId="{B1B0B867-C75B-C411-1453-20AE12461FB2}"/>
          </ac:picMkLst>
        </pc:picChg>
      </pc:sldChg>
      <pc:sldChg chg="addSp delSp modSp">
        <pc:chgData name="Keyci Cooper" userId="76258758e1e64f06" providerId="Windows Live" clId="Web-{F2FB67AB-BF9D-42D8-88D9-6A1E939ED6E8}" dt="2024-02-13T18:54:58.535" v="21" actId="1076"/>
        <pc:sldMkLst>
          <pc:docMk/>
          <pc:sldMk cId="4131008323" sldId="257"/>
        </pc:sldMkLst>
        <pc:picChg chg="del">
          <ac:chgData name="Keyci Cooper" userId="76258758e1e64f06" providerId="Windows Live" clId="Web-{F2FB67AB-BF9D-42D8-88D9-6A1E939ED6E8}" dt="2024-02-13T18:44:52.374" v="2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F2FB67AB-BF9D-42D8-88D9-6A1E939ED6E8}" dt="2024-02-13T18:54:29.487" v="14"/>
          <ac:picMkLst>
            <pc:docMk/>
            <pc:sldMk cId="4131008323" sldId="257"/>
            <ac:picMk id="3" creationId="{71131497-9BC4-A381-F5F0-2EB7261CE91B}"/>
          </ac:picMkLst>
        </pc:picChg>
        <pc:picChg chg="add mod">
          <ac:chgData name="Keyci Cooper" userId="76258758e1e64f06" providerId="Windows Live" clId="Web-{F2FB67AB-BF9D-42D8-88D9-6A1E939ED6E8}" dt="2024-02-13T18:54:58.535" v="21" actId="1076"/>
          <ac:picMkLst>
            <pc:docMk/>
            <pc:sldMk cId="4131008323" sldId="257"/>
            <ac:picMk id="4" creationId="{A6AA19DC-9600-01BC-66F2-D413DE11D091}"/>
          </ac:picMkLst>
        </pc:picChg>
        <pc:inkChg chg="add del">
          <ac:chgData name="Keyci Cooper" userId="76258758e1e64f06" providerId="Windows Live" clId="Web-{F2FB67AB-BF9D-42D8-88D9-6A1E939ED6E8}" dt="2024-02-13T18:54:53.004" v="19"/>
          <ac:inkMkLst>
            <pc:docMk/>
            <pc:sldMk cId="4131008323" sldId="257"/>
            <ac:inkMk id="5" creationId="{69878F9D-1020-F080-9B84-8EBFFD1E964A}"/>
          </ac:inkMkLst>
        </pc:inkChg>
      </pc:sldChg>
      <pc:sldChg chg="addSp delSp modSp">
        <pc:chgData name="Keyci Cooper" userId="76258758e1e64f06" providerId="Windows Live" clId="Web-{F2FB67AB-BF9D-42D8-88D9-6A1E939ED6E8}" dt="2024-02-13T18:55:14.614" v="26" actId="1076"/>
        <pc:sldMkLst>
          <pc:docMk/>
          <pc:sldMk cId="3568252112" sldId="258"/>
        </pc:sldMkLst>
        <pc:picChg chg="del">
          <ac:chgData name="Keyci Cooper" userId="76258758e1e64f06" providerId="Windows Live" clId="Web-{F2FB67AB-BF9D-42D8-88D9-6A1E939ED6E8}" dt="2024-02-13T18:45:24.781" v="8"/>
          <ac:picMkLst>
            <pc:docMk/>
            <pc:sldMk cId="3568252112" sldId="258"/>
            <ac:picMk id="3" creationId="{2DC1FC84-2812-5866-7578-8A17728890D2}"/>
          </ac:picMkLst>
        </pc:picChg>
        <pc:picChg chg="add del mod">
          <ac:chgData name="Keyci Cooper" userId="76258758e1e64f06" providerId="Windows Live" clId="Web-{F2FB67AB-BF9D-42D8-88D9-6A1E939ED6E8}" dt="2024-02-13T18:54:33.050" v="15"/>
          <ac:picMkLst>
            <pc:docMk/>
            <pc:sldMk cId="3568252112" sldId="258"/>
            <ac:picMk id="4" creationId="{1CA3AE08-162D-FACA-38B0-03BB5238C276}"/>
          </ac:picMkLst>
        </pc:picChg>
        <pc:picChg chg="add mod">
          <ac:chgData name="Keyci Cooper" userId="76258758e1e64f06" providerId="Windows Live" clId="Web-{F2FB67AB-BF9D-42D8-88D9-6A1E939ED6E8}" dt="2024-02-13T18:55:14.614" v="26" actId="1076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F2FB67AB-BF9D-42D8-88D9-6A1E939ED6E8}" dt="2024-02-13T18:55:06.207" v="24"/>
          <ac:inkMkLst>
            <pc:docMk/>
            <pc:sldMk cId="3568252112" sldId="258"/>
            <ac:inkMk id="5" creationId="{88D409AE-F12D-65A7-7190-5A62529447F4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13/02/2024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7EEA465-E3F2-8293-796A-C9AC0FCED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6AA19DC-9600-01BC-66F2-D413DE11D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290" y="55647"/>
            <a:ext cx="2248769" cy="70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F6039F9-6F9F-BF84-C019-58C8CC656E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290" y="6020097"/>
            <a:ext cx="2248769" cy="70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63</cp:revision>
  <dcterms:created xsi:type="dcterms:W3CDTF">2017-05-25T18:43:25Z</dcterms:created>
  <dcterms:modified xsi:type="dcterms:W3CDTF">2024-02-13T18:55:18Z</dcterms:modified>
</cp:coreProperties>
</file>