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37736"/>
            <a:ext cx="8239125" cy="2611528"/>
          </a:xfrm>
          <a:custGeom>
            <a:avLst/>
            <a:gdLst/>
            <a:ahLst/>
            <a:cxnLst/>
            <a:rect r="r" b="b" t="t" l="l"/>
            <a:pathLst>
              <a:path h="2611528" w="8239125">
                <a:moveTo>
                  <a:pt x="0" y="0"/>
                </a:moveTo>
                <a:lnTo>
                  <a:pt x="8239124" y="0"/>
                </a:lnTo>
                <a:lnTo>
                  <a:pt x="8239124" y="2611528"/>
                </a:lnTo>
                <a:lnTo>
                  <a:pt x="0" y="261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122000" cy="1428750"/>
          </a:xfrm>
          <a:custGeom>
            <a:avLst/>
            <a:gdLst/>
            <a:ahLst/>
            <a:cxnLst/>
            <a:rect r="r" b="b" t="t" l="l"/>
            <a:pathLst>
              <a:path h="1428750" w="4122000">
                <a:moveTo>
                  <a:pt x="0" y="0"/>
                </a:moveTo>
                <a:lnTo>
                  <a:pt x="4122000" y="0"/>
                </a:lnTo>
                <a:lnTo>
                  <a:pt x="41220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122000" cy="1428750"/>
          </a:xfrm>
          <a:custGeom>
            <a:avLst/>
            <a:gdLst/>
            <a:ahLst/>
            <a:cxnLst/>
            <a:rect r="r" b="b" t="t" l="l"/>
            <a:pathLst>
              <a:path h="1428750" w="4122000">
                <a:moveTo>
                  <a:pt x="0" y="0"/>
                </a:moveTo>
                <a:lnTo>
                  <a:pt x="4122000" y="0"/>
                </a:lnTo>
                <a:lnTo>
                  <a:pt x="41220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