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821282"/>
            <a:ext cx="8239125" cy="2644435"/>
          </a:xfrm>
          <a:custGeom>
            <a:avLst/>
            <a:gdLst/>
            <a:ahLst/>
            <a:cxnLst/>
            <a:rect r="r" b="b" t="t" l="l"/>
            <a:pathLst>
              <a:path h="2644435" w="8239125">
                <a:moveTo>
                  <a:pt x="0" y="0"/>
                </a:moveTo>
                <a:lnTo>
                  <a:pt x="8239124" y="0"/>
                </a:lnTo>
                <a:lnTo>
                  <a:pt x="8239124" y="2644436"/>
                </a:lnTo>
                <a:lnTo>
                  <a:pt x="0" y="2644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443388" cy="1428750"/>
          </a:xfrm>
          <a:custGeom>
            <a:avLst/>
            <a:gdLst/>
            <a:ahLst/>
            <a:cxnLst/>
            <a:rect r="r" b="b" t="t" l="l"/>
            <a:pathLst>
              <a:path h="1428750" w="4443388">
                <a:moveTo>
                  <a:pt x="0" y="0"/>
                </a:moveTo>
                <a:lnTo>
                  <a:pt x="4443388" y="0"/>
                </a:lnTo>
                <a:lnTo>
                  <a:pt x="444338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443388" cy="1428750"/>
          </a:xfrm>
          <a:custGeom>
            <a:avLst/>
            <a:gdLst/>
            <a:ahLst/>
            <a:cxnLst/>
            <a:rect r="r" b="b" t="t" l="l"/>
            <a:pathLst>
              <a:path h="1428750" w="4443388">
                <a:moveTo>
                  <a:pt x="0" y="0"/>
                </a:moveTo>
                <a:lnTo>
                  <a:pt x="4443388" y="0"/>
                </a:lnTo>
                <a:lnTo>
                  <a:pt x="444338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