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795034"/>
            <a:ext cx="8239125" cy="2696931"/>
          </a:xfrm>
          <a:custGeom>
            <a:avLst/>
            <a:gdLst/>
            <a:ahLst/>
            <a:cxnLst/>
            <a:rect r="r" b="b" t="t" l="l"/>
            <a:pathLst>
              <a:path h="2696931" w="8239125">
                <a:moveTo>
                  <a:pt x="0" y="0"/>
                </a:moveTo>
                <a:lnTo>
                  <a:pt x="8239124" y="0"/>
                </a:lnTo>
                <a:lnTo>
                  <a:pt x="8239124" y="2696932"/>
                </a:lnTo>
                <a:lnTo>
                  <a:pt x="0" y="269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97000" y="114300"/>
            <a:ext cx="3959864" cy="1428750"/>
          </a:xfrm>
          <a:custGeom>
            <a:avLst/>
            <a:gdLst/>
            <a:ahLst/>
            <a:cxnLst/>
            <a:rect r="r" b="b" t="t" l="l"/>
            <a:pathLst>
              <a:path h="1428750" w="3959864">
                <a:moveTo>
                  <a:pt x="0" y="0"/>
                </a:moveTo>
                <a:lnTo>
                  <a:pt x="3959864" y="0"/>
                </a:lnTo>
                <a:lnTo>
                  <a:pt x="3959864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97000" y="8667750"/>
            <a:ext cx="3959864" cy="1428750"/>
          </a:xfrm>
          <a:custGeom>
            <a:avLst/>
            <a:gdLst/>
            <a:ahLst/>
            <a:cxnLst/>
            <a:rect r="r" b="b" t="t" l="l"/>
            <a:pathLst>
              <a:path h="1428750" w="3959864">
                <a:moveTo>
                  <a:pt x="0" y="0"/>
                </a:moveTo>
                <a:lnTo>
                  <a:pt x="3959864" y="0"/>
                </a:lnTo>
                <a:lnTo>
                  <a:pt x="3959864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