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0"/>
    <p:sldId id="257" r:id="rId11"/>
    <p:sldId id="258" r:id="rId12"/>
    <p:sldId id="259" r:id="rId13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1.xml" Type="http://schemas.openxmlformats.org/officeDocument/2006/relationships/slide"/><Relationship Id="rId11" Target="slides/slide2.xml" Type="http://schemas.openxmlformats.org/officeDocument/2006/relationships/slide"/><Relationship Id="rId12" Target="slides/slide3.xml" Type="http://schemas.openxmlformats.org/officeDocument/2006/relationships/slide"/><Relationship Id="rId13" Target="slides/slide4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0058400"/>
            <a:ext cx="18288000" cy="228600"/>
          </a:xfrm>
          <a:custGeom>
            <a:avLst/>
            <a:gdLst/>
            <a:ahLst/>
            <a:cxnLst/>
            <a:rect r="r" b="b" t="t" l="l"/>
            <a:pathLst>
              <a:path h="228600" w="18288000">
                <a:moveTo>
                  <a:pt x="0" y="0"/>
                </a:moveTo>
                <a:lnTo>
                  <a:pt x="18288000" y="0"/>
                </a:lnTo>
                <a:lnTo>
                  <a:pt x="182880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14300"/>
          </a:xfrm>
          <a:custGeom>
            <a:avLst/>
            <a:gdLst/>
            <a:ahLst/>
            <a:cxnLst/>
            <a:rect r="r" b="b" t="t" l="l"/>
            <a:pathLst>
              <a:path h="114300" w="18288000">
                <a:moveTo>
                  <a:pt x="0" y="0"/>
                </a:moveTo>
                <a:lnTo>
                  <a:pt x="18288000" y="0"/>
                </a:lnTo>
                <a:lnTo>
                  <a:pt x="18288000" y="114300"/>
                </a:lnTo>
                <a:lnTo>
                  <a:pt x="0" y="114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0000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024438" y="3840809"/>
            <a:ext cx="8239125" cy="2605381"/>
          </a:xfrm>
          <a:custGeom>
            <a:avLst/>
            <a:gdLst/>
            <a:ahLst/>
            <a:cxnLst/>
            <a:rect r="r" b="b" t="t" l="l"/>
            <a:pathLst>
              <a:path h="2605381" w="8239125">
                <a:moveTo>
                  <a:pt x="0" y="0"/>
                </a:moveTo>
                <a:lnTo>
                  <a:pt x="8239124" y="0"/>
                </a:lnTo>
                <a:lnTo>
                  <a:pt x="8239124" y="2605382"/>
                </a:lnTo>
                <a:lnTo>
                  <a:pt x="0" y="26053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737360"/>
          </a:xfrm>
          <a:custGeom>
            <a:avLst/>
            <a:gdLst/>
            <a:ahLst/>
            <a:cxnLst/>
            <a:rect r="r" b="b" t="t" l="l"/>
            <a:pathLst>
              <a:path h="1737360" w="18288000">
                <a:moveTo>
                  <a:pt x="0" y="0"/>
                </a:moveTo>
                <a:lnTo>
                  <a:pt x="18288000" y="0"/>
                </a:lnTo>
                <a:lnTo>
                  <a:pt x="18288000" y="1737360"/>
                </a:lnTo>
                <a:lnTo>
                  <a:pt x="0" y="17373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525500" y="114300"/>
            <a:ext cx="4518206" cy="1428750"/>
          </a:xfrm>
          <a:custGeom>
            <a:avLst/>
            <a:gdLst/>
            <a:ahLst/>
            <a:cxnLst/>
            <a:rect r="r" b="b" t="t" l="l"/>
            <a:pathLst>
              <a:path h="1428750" w="4518206">
                <a:moveTo>
                  <a:pt x="0" y="0"/>
                </a:moveTo>
                <a:lnTo>
                  <a:pt x="4518206" y="0"/>
                </a:lnTo>
                <a:lnTo>
                  <a:pt x="4518206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8549640"/>
            <a:ext cx="18288000" cy="1737360"/>
          </a:xfrm>
          <a:custGeom>
            <a:avLst/>
            <a:gdLst/>
            <a:ahLst/>
            <a:cxnLst/>
            <a:rect r="r" b="b" t="t" l="l"/>
            <a:pathLst>
              <a:path h="1737360" w="18288000">
                <a:moveTo>
                  <a:pt x="0" y="0"/>
                </a:moveTo>
                <a:lnTo>
                  <a:pt x="18288000" y="0"/>
                </a:lnTo>
                <a:lnTo>
                  <a:pt x="18288000" y="1737360"/>
                </a:lnTo>
                <a:lnTo>
                  <a:pt x="0" y="17373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525500" y="8667750"/>
            <a:ext cx="4518206" cy="1428750"/>
          </a:xfrm>
          <a:custGeom>
            <a:avLst/>
            <a:gdLst/>
            <a:ahLst/>
            <a:cxnLst/>
            <a:rect r="r" b="b" t="t" l="l"/>
            <a:pathLst>
              <a:path h="1428750" w="4518206">
                <a:moveTo>
                  <a:pt x="0" y="0"/>
                </a:moveTo>
                <a:lnTo>
                  <a:pt x="4518206" y="0"/>
                </a:lnTo>
                <a:lnTo>
                  <a:pt x="4518206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0058400"/>
            <a:ext cx="18288000" cy="228600"/>
          </a:xfrm>
          <a:custGeom>
            <a:avLst/>
            <a:gdLst/>
            <a:ahLst/>
            <a:cxnLst/>
            <a:rect r="r" b="b" t="t" l="l"/>
            <a:pathLst>
              <a:path h="228600" w="18288000">
                <a:moveTo>
                  <a:pt x="0" y="0"/>
                </a:moveTo>
                <a:lnTo>
                  <a:pt x="18288000" y="0"/>
                </a:lnTo>
                <a:lnTo>
                  <a:pt x="182880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14300"/>
          </a:xfrm>
          <a:custGeom>
            <a:avLst/>
            <a:gdLst/>
            <a:ahLst/>
            <a:cxnLst/>
            <a:rect r="r" b="b" t="t" l="l"/>
            <a:pathLst>
              <a:path h="114300" w="18288000">
                <a:moveTo>
                  <a:pt x="0" y="0"/>
                </a:moveTo>
                <a:lnTo>
                  <a:pt x="18288000" y="0"/>
                </a:lnTo>
                <a:lnTo>
                  <a:pt x="18288000" y="114300"/>
                </a:lnTo>
                <a:lnTo>
                  <a:pt x="0" y="114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0000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DAF-GEvskfo</dc:identifier>
  <dcterms:modified xsi:type="dcterms:W3CDTF">2011-08-01T06:04:30Z</dcterms:modified>
  <cp:revision>1</cp:revision>
  <dc:title>24A-ARQ-Plantilla-Presentacion-COPIA</dc:title>
</cp:coreProperties>
</file>