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548188" y="3816434"/>
            <a:ext cx="9191625" cy="2654132"/>
          </a:xfrm>
          <a:custGeom>
            <a:avLst/>
            <a:gdLst/>
            <a:ahLst/>
            <a:cxnLst/>
            <a:rect r="r" b="b" t="t" l="l"/>
            <a:pathLst>
              <a:path h="2654132" w="9191625">
                <a:moveTo>
                  <a:pt x="0" y="0"/>
                </a:moveTo>
                <a:lnTo>
                  <a:pt x="9191624" y="0"/>
                </a:lnTo>
                <a:lnTo>
                  <a:pt x="9191624" y="2654132"/>
                </a:lnTo>
                <a:lnTo>
                  <a:pt x="0" y="2654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44500" y="114300"/>
            <a:ext cx="4947958" cy="1428750"/>
          </a:xfrm>
          <a:custGeom>
            <a:avLst/>
            <a:gdLst/>
            <a:ahLst/>
            <a:cxnLst/>
            <a:rect r="r" b="b" t="t" l="l"/>
            <a:pathLst>
              <a:path h="1428750" w="4947958">
                <a:moveTo>
                  <a:pt x="0" y="0"/>
                </a:moveTo>
                <a:lnTo>
                  <a:pt x="4947958" y="0"/>
                </a:lnTo>
                <a:lnTo>
                  <a:pt x="4947958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44500" y="8667750"/>
            <a:ext cx="4947958" cy="1428750"/>
          </a:xfrm>
          <a:custGeom>
            <a:avLst/>
            <a:gdLst/>
            <a:ahLst/>
            <a:cxnLst/>
            <a:rect r="r" b="b" t="t" l="l"/>
            <a:pathLst>
              <a:path h="1428750" w="4947958">
                <a:moveTo>
                  <a:pt x="0" y="0"/>
                </a:moveTo>
                <a:lnTo>
                  <a:pt x="4947958" y="0"/>
                </a:lnTo>
                <a:lnTo>
                  <a:pt x="4947958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DAF-FyEW2fk</dc:identifier>
  <dcterms:modified xsi:type="dcterms:W3CDTF">2011-08-01T06:04:30Z</dcterms:modified>
  <cp:revision>1</cp:revision>
  <dc:title>24A-ARQ-Plantilla-Presentacion</dc:title>
</cp:coreProperties>
</file>