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10"/>
    <p:sldId id="257" r:id="rId11"/>
    <p:sldId id="258" r:id="rId12"/>
    <p:sldId id="259" r:id="rId13"/>
  </p:sldIdLst>
  <p:sldSz cx="18288000" cy="10287000"/>
  <p:notesSz cx="6858000" cy="9144000"/>
  <p:embeddedFontLst>
    <p:embeddedFont>
      <p:font typeface="Arimo" charset="1" panose="020B0604020202020204"/>
      <p:regular r:id="rId6"/>
    </p:embeddedFont>
    <p:embeddedFont>
      <p:font typeface="Arimo Bold" charset="1" panose="020B0704020202020204"/>
      <p:regular r:id="rId7"/>
    </p:embeddedFont>
    <p:embeddedFont>
      <p:font typeface="Arimo Italics" charset="1" panose="020B0604020202090204"/>
      <p:regular r:id="rId8"/>
    </p:embeddedFont>
    <p:embeddedFont>
      <p:font typeface="Arimo Bold Italics" charset="1" panose="020B0704020202090204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1.xml" Type="http://schemas.openxmlformats.org/officeDocument/2006/relationships/slide"/><Relationship Id="rId11" Target="slides/slide2.xml" Type="http://schemas.openxmlformats.org/officeDocument/2006/relationships/slide"/><Relationship Id="rId12" Target="slides/slide3.xml" Type="http://schemas.openxmlformats.org/officeDocument/2006/relationships/slide"/><Relationship Id="rId13" Target="slides/slide4.xml" Type="http://schemas.openxmlformats.org/officeDocument/2006/relationships/slide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fonts/font6.fntdata" Type="http://schemas.openxmlformats.org/officeDocument/2006/relationships/font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Relationship Id="rId4" Target="../media/image3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jpeg" Type="http://schemas.openxmlformats.org/officeDocument/2006/relationships/image"/><Relationship Id="rId3" Target="../media/image5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jpeg" Type="http://schemas.openxmlformats.org/officeDocument/2006/relationships/image"/><Relationship Id="rId3" Target="../media/image5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10058400"/>
            <a:ext cx="18288000" cy="228600"/>
          </a:xfrm>
          <a:custGeom>
            <a:avLst/>
            <a:gdLst/>
            <a:ahLst/>
            <a:cxnLst/>
            <a:rect r="r" b="b" t="t" l="l"/>
            <a:pathLst>
              <a:path h="228600" w="18288000">
                <a:moveTo>
                  <a:pt x="0" y="0"/>
                </a:moveTo>
                <a:lnTo>
                  <a:pt x="18288000" y="0"/>
                </a:lnTo>
                <a:lnTo>
                  <a:pt x="18288000" y="228600"/>
                </a:lnTo>
                <a:lnTo>
                  <a:pt x="0" y="2286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0" y="0"/>
            <a:ext cx="18288000" cy="114300"/>
          </a:xfrm>
          <a:custGeom>
            <a:avLst/>
            <a:gdLst/>
            <a:ahLst/>
            <a:cxnLst/>
            <a:rect r="r" b="b" t="t" l="l"/>
            <a:pathLst>
              <a:path h="114300" w="18288000">
                <a:moveTo>
                  <a:pt x="0" y="0"/>
                </a:moveTo>
                <a:lnTo>
                  <a:pt x="18288000" y="0"/>
                </a:lnTo>
                <a:lnTo>
                  <a:pt x="18288000" y="114300"/>
                </a:lnTo>
                <a:lnTo>
                  <a:pt x="0" y="11430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-10000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5024438" y="3954444"/>
            <a:ext cx="8239125" cy="2378111"/>
          </a:xfrm>
          <a:custGeom>
            <a:avLst/>
            <a:gdLst/>
            <a:ahLst/>
            <a:cxnLst/>
            <a:rect r="r" b="b" t="t" l="l"/>
            <a:pathLst>
              <a:path h="2378111" w="8239125">
                <a:moveTo>
                  <a:pt x="0" y="0"/>
                </a:moveTo>
                <a:lnTo>
                  <a:pt x="8239124" y="0"/>
                </a:lnTo>
                <a:lnTo>
                  <a:pt x="8239124" y="2378112"/>
                </a:lnTo>
                <a:lnTo>
                  <a:pt x="0" y="237811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8288000" cy="1737360"/>
          </a:xfrm>
          <a:custGeom>
            <a:avLst/>
            <a:gdLst/>
            <a:ahLst/>
            <a:cxnLst/>
            <a:rect r="r" b="b" t="t" l="l"/>
            <a:pathLst>
              <a:path h="1737360" w="18288000">
                <a:moveTo>
                  <a:pt x="0" y="0"/>
                </a:moveTo>
                <a:lnTo>
                  <a:pt x="18288000" y="0"/>
                </a:lnTo>
                <a:lnTo>
                  <a:pt x="18288000" y="1737360"/>
                </a:lnTo>
                <a:lnTo>
                  <a:pt x="0" y="173736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3430250" y="114300"/>
            <a:ext cx="4522662" cy="1428750"/>
          </a:xfrm>
          <a:custGeom>
            <a:avLst/>
            <a:gdLst/>
            <a:ahLst/>
            <a:cxnLst/>
            <a:rect r="r" b="b" t="t" l="l"/>
            <a:pathLst>
              <a:path h="1428750" w="4522662">
                <a:moveTo>
                  <a:pt x="0" y="0"/>
                </a:moveTo>
                <a:lnTo>
                  <a:pt x="4522662" y="0"/>
                </a:lnTo>
                <a:lnTo>
                  <a:pt x="4522662" y="1428750"/>
                </a:lnTo>
                <a:lnTo>
                  <a:pt x="0" y="142875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8549640"/>
            <a:ext cx="18288000" cy="1737360"/>
          </a:xfrm>
          <a:custGeom>
            <a:avLst/>
            <a:gdLst/>
            <a:ahLst/>
            <a:cxnLst/>
            <a:rect r="r" b="b" t="t" l="l"/>
            <a:pathLst>
              <a:path h="1737360" w="18288000">
                <a:moveTo>
                  <a:pt x="0" y="0"/>
                </a:moveTo>
                <a:lnTo>
                  <a:pt x="18288000" y="0"/>
                </a:lnTo>
                <a:lnTo>
                  <a:pt x="18288000" y="1737360"/>
                </a:lnTo>
                <a:lnTo>
                  <a:pt x="0" y="173736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3430250" y="8667750"/>
            <a:ext cx="4522662" cy="1428750"/>
          </a:xfrm>
          <a:custGeom>
            <a:avLst/>
            <a:gdLst/>
            <a:ahLst/>
            <a:cxnLst/>
            <a:rect r="r" b="b" t="t" l="l"/>
            <a:pathLst>
              <a:path h="1428750" w="4522662">
                <a:moveTo>
                  <a:pt x="0" y="0"/>
                </a:moveTo>
                <a:lnTo>
                  <a:pt x="4522662" y="0"/>
                </a:lnTo>
                <a:lnTo>
                  <a:pt x="4522662" y="1428750"/>
                </a:lnTo>
                <a:lnTo>
                  <a:pt x="0" y="142875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10058400"/>
            <a:ext cx="18288000" cy="228600"/>
          </a:xfrm>
          <a:custGeom>
            <a:avLst/>
            <a:gdLst/>
            <a:ahLst/>
            <a:cxnLst/>
            <a:rect r="r" b="b" t="t" l="l"/>
            <a:pathLst>
              <a:path h="228600" w="18288000">
                <a:moveTo>
                  <a:pt x="0" y="0"/>
                </a:moveTo>
                <a:lnTo>
                  <a:pt x="18288000" y="0"/>
                </a:lnTo>
                <a:lnTo>
                  <a:pt x="18288000" y="228600"/>
                </a:lnTo>
                <a:lnTo>
                  <a:pt x="0" y="2286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0" y="0"/>
            <a:ext cx="18288000" cy="114300"/>
          </a:xfrm>
          <a:custGeom>
            <a:avLst/>
            <a:gdLst/>
            <a:ahLst/>
            <a:cxnLst/>
            <a:rect r="r" b="b" t="t" l="l"/>
            <a:pathLst>
              <a:path h="114300" w="18288000">
                <a:moveTo>
                  <a:pt x="0" y="0"/>
                </a:moveTo>
                <a:lnTo>
                  <a:pt x="18288000" y="0"/>
                </a:lnTo>
                <a:lnTo>
                  <a:pt x="18288000" y="114300"/>
                </a:lnTo>
                <a:lnTo>
                  <a:pt x="0" y="11430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-10000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DAF-FyEW2fk</dc:identifier>
  <dcterms:modified xsi:type="dcterms:W3CDTF">2011-08-01T06:04:30Z</dcterms:modified>
  <cp:revision>1</cp:revision>
  <dc:title>24A-ARQ-Plantilla-Presentacion</dc:title>
</cp:coreProperties>
</file>