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326" dt="2024-01-30T13:37:46.408"/>
    <p1510:client id="{C6D9BA50-E4FD-4635-A937-171159CFBD14}" v="12" dt="2024-01-30T13:40:10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61430D1-3895-1278-EEF9-04EE76971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6F38C2F-ACBC-1D47-5E46-1B2A1C90F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55406"/>
            <a:ext cx="2228611" cy="7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BCAE124-953F-B27C-BEE7-D8A5523D8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6014310"/>
            <a:ext cx="2228611" cy="7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354</cp:revision>
  <dcterms:created xsi:type="dcterms:W3CDTF">2017-05-25T18:43:25Z</dcterms:created>
  <dcterms:modified xsi:type="dcterms:W3CDTF">2024-01-30T13:40:16Z</dcterms:modified>
</cp:coreProperties>
</file>