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</p:sldIdLst>
  <p:sldSz cx="9753600" cy="73152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2.jpe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jpeg" Type="http://schemas.openxmlformats.org/officeDocument/2006/relationships/image"/><Relationship Id="rId3" Target="../media/image4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jpeg" Type="http://schemas.openxmlformats.org/officeDocument/2006/relationships/image"/><Relationship Id="rId3" Target="../media/image4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74507" y="0"/>
            <a:ext cx="9828107" cy="54187"/>
            <a:chOff x="0" y="0"/>
            <a:chExt cx="13104142" cy="72249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3104113" cy="72263"/>
            </a:xfrm>
            <a:custGeom>
              <a:avLst/>
              <a:gdLst/>
              <a:ahLst/>
              <a:cxnLst/>
              <a:rect r="r" b="b" t="t" l="l"/>
              <a:pathLst>
                <a:path h="72263" w="13104113">
                  <a:moveTo>
                    <a:pt x="0" y="0"/>
                  </a:moveTo>
                  <a:lnTo>
                    <a:pt x="13104113" y="0"/>
                  </a:lnTo>
                  <a:lnTo>
                    <a:pt x="13104113" y="72263"/>
                  </a:lnTo>
                  <a:lnTo>
                    <a:pt x="0" y="72263"/>
                  </a:lnTo>
                  <a:close/>
                </a:path>
              </a:pathLst>
            </a:custGeom>
            <a:solidFill>
              <a:srgbClr val="0E3E70"/>
            </a:solidFill>
          </p:spPr>
        </p:sp>
      </p:grpSp>
      <p:sp>
        <p:nvSpPr>
          <p:cNvPr name="Freeform 4" id="4"/>
          <p:cNvSpPr/>
          <p:nvPr/>
        </p:nvSpPr>
        <p:spPr>
          <a:xfrm flipH="false" flipV="false" rot="0">
            <a:off x="0" y="7195033"/>
            <a:ext cx="9753600" cy="120432"/>
          </a:xfrm>
          <a:custGeom>
            <a:avLst/>
            <a:gdLst/>
            <a:ahLst/>
            <a:cxnLst/>
            <a:rect r="r" b="b" t="t" l="l"/>
            <a:pathLst>
              <a:path h="120432" w="9753600">
                <a:moveTo>
                  <a:pt x="0" y="0"/>
                </a:moveTo>
                <a:lnTo>
                  <a:pt x="9753600" y="0"/>
                </a:lnTo>
                <a:lnTo>
                  <a:pt x="9753600" y="120432"/>
                </a:lnTo>
                <a:lnTo>
                  <a:pt x="0" y="12043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617" r="0" b="-617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2405062" y="2894451"/>
            <a:ext cx="4943475" cy="1526298"/>
          </a:xfrm>
          <a:custGeom>
            <a:avLst/>
            <a:gdLst/>
            <a:ahLst/>
            <a:cxnLst/>
            <a:rect r="r" b="b" t="t" l="l"/>
            <a:pathLst>
              <a:path h="1526298" w="4943475">
                <a:moveTo>
                  <a:pt x="0" y="0"/>
                </a:moveTo>
                <a:lnTo>
                  <a:pt x="4943476" y="0"/>
                </a:lnTo>
                <a:lnTo>
                  <a:pt x="4943476" y="1526298"/>
                </a:lnTo>
                <a:lnTo>
                  <a:pt x="0" y="1526298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13269" y="-857"/>
            <a:ext cx="9770187" cy="911165"/>
          </a:xfrm>
          <a:custGeom>
            <a:avLst/>
            <a:gdLst/>
            <a:ahLst/>
            <a:cxnLst/>
            <a:rect r="r" b="b" t="t" l="l"/>
            <a:pathLst>
              <a:path h="911165" w="9770187">
                <a:moveTo>
                  <a:pt x="0" y="0"/>
                </a:moveTo>
                <a:lnTo>
                  <a:pt x="9770186" y="0"/>
                </a:lnTo>
                <a:lnTo>
                  <a:pt x="9770186" y="911165"/>
                </a:lnTo>
                <a:lnTo>
                  <a:pt x="0" y="91116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933" r="0" b="-933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6953250" y="0"/>
            <a:ext cx="2476500" cy="863679"/>
          </a:xfrm>
          <a:custGeom>
            <a:avLst/>
            <a:gdLst/>
            <a:ahLst/>
            <a:cxnLst/>
            <a:rect r="r" b="b" t="t" l="l"/>
            <a:pathLst>
              <a:path h="863679" w="2476500">
                <a:moveTo>
                  <a:pt x="0" y="0"/>
                </a:moveTo>
                <a:lnTo>
                  <a:pt x="2476500" y="0"/>
                </a:lnTo>
                <a:lnTo>
                  <a:pt x="2476500" y="863679"/>
                </a:lnTo>
                <a:lnTo>
                  <a:pt x="0" y="863679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13269" y="6410311"/>
            <a:ext cx="9770187" cy="911165"/>
          </a:xfrm>
          <a:custGeom>
            <a:avLst/>
            <a:gdLst/>
            <a:ahLst/>
            <a:cxnLst/>
            <a:rect r="r" b="b" t="t" l="l"/>
            <a:pathLst>
              <a:path h="911165" w="9770187">
                <a:moveTo>
                  <a:pt x="0" y="0"/>
                </a:moveTo>
                <a:lnTo>
                  <a:pt x="9770186" y="0"/>
                </a:lnTo>
                <a:lnTo>
                  <a:pt x="9770186" y="911165"/>
                </a:lnTo>
                <a:lnTo>
                  <a:pt x="0" y="91116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933" r="0" b="-933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6953250" y="6434054"/>
            <a:ext cx="2476500" cy="863679"/>
          </a:xfrm>
          <a:custGeom>
            <a:avLst/>
            <a:gdLst/>
            <a:ahLst/>
            <a:cxnLst/>
            <a:rect r="r" b="b" t="t" l="l"/>
            <a:pathLst>
              <a:path h="863679" w="2476500">
                <a:moveTo>
                  <a:pt x="0" y="0"/>
                </a:moveTo>
                <a:lnTo>
                  <a:pt x="2476500" y="0"/>
                </a:lnTo>
                <a:lnTo>
                  <a:pt x="2476500" y="863680"/>
                </a:lnTo>
                <a:lnTo>
                  <a:pt x="0" y="863680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32876" y="0"/>
            <a:ext cx="9786476" cy="54187"/>
            <a:chOff x="0" y="0"/>
            <a:chExt cx="13048634" cy="72249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3048614" cy="72263"/>
            </a:xfrm>
            <a:custGeom>
              <a:avLst/>
              <a:gdLst/>
              <a:ahLst/>
              <a:cxnLst/>
              <a:rect r="r" b="b" t="t" l="l"/>
              <a:pathLst>
                <a:path h="72263" w="13048614">
                  <a:moveTo>
                    <a:pt x="0" y="0"/>
                  </a:moveTo>
                  <a:lnTo>
                    <a:pt x="13048614" y="0"/>
                  </a:lnTo>
                  <a:lnTo>
                    <a:pt x="13048614" y="72263"/>
                  </a:lnTo>
                  <a:lnTo>
                    <a:pt x="0" y="72263"/>
                  </a:lnTo>
                  <a:close/>
                </a:path>
              </a:pathLst>
            </a:custGeom>
            <a:solidFill>
              <a:srgbClr val="0E3E70"/>
            </a:solidFill>
          </p:spPr>
        </p:sp>
      </p:grpSp>
      <p:sp>
        <p:nvSpPr>
          <p:cNvPr name="Freeform 4" id="4"/>
          <p:cNvSpPr/>
          <p:nvPr/>
        </p:nvSpPr>
        <p:spPr>
          <a:xfrm flipH="false" flipV="false" rot="0">
            <a:off x="0" y="7195033"/>
            <a:ext cx="9753600" cy="120432"/>
          </a:xfrm>
          <a:custGeom>
            <a:avLst/>
            <a:gdLst/>
            <a:ahLst/>
            <a:cxnLst/>
            <a:rect r="r" b="b" t="t" l="l"/>
            <a:pathLst>
              <a:path h="120432" w="9753600">
                <a:moveTo>
                  <a:pt x="0" y="0"/>
                </a:moveTo>
                <a:lnTo>
                  <a:pt x="9753600" y="0"/>
                </a:lnTo>
                <a:lnTo>
                  <a:pt x="9753600" y="120432"/>
                </a:lnTo>
                <a:lnTo>
                  <a:pt x="0" y="12043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617" r="0" b="-617"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DAGC4UMkmMU</dc:identifier>
  <dcterms:modified xsi:type="dcterms:W3CDTF">2011-08-01T06:04:30Z</dcterms:modified>
  <cp:revision>1</cp:revision>
  <dc:title>24A-Plantilla Presentacion-Arquitectura-de-marca</dc:title>
</cp:coreProperties>
</file>