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jpe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jpeg" Type="http://schemas.openxmlformats.org/officeDocument/2006/relationships/image"/><Relationship Id="rId3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jpeg" Type="http://schemas.openxmlformats.org/officeDocument/2006/relationships/image"/><Relationship Id="rId3" Target="../media/image5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10058400"/>
            <a:ext cx="18288000" cy="228600"/>
          </a:xfrm>
          <a:custGeom>
            <a:avLst/>
            <a:gdLst/>
            <a:ahLst/>
            <a:cxnLst/>
            <a:rect r="r" b="b" t="t" l="l"/>
            <a:pathLst>
              <a:path h="228600" w="18288000">
                <a:moveTo>
                  <a:pt x="0" y="0"/>
                </a:moveTo>
                <a:lnTo>
                  <a:pt x="18288000" y="0"/>
                </a:lnTo>
                <a:lnTo>
                  <a:pt x="182880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14300"/>
          </a:xfrm>
          <a:custGeom>
            <a:avLst/>
            <a:gdLst/>
            <a:ahLst/>
            <a:cxnLst/>
            <a:rect r="r" b="b" t="t" l="l"/>
            <a:pathLst>
              <a:path h="114300" w="18288000">
                <a:moveTo>
                  <a:pt x="0" y="0"/>
                </a:moveTo>
                <a:lnTo>
                  <a:pt x="18288000" y="0"/>
                </a:lnTo>
                <a:lnTo>
                  <a:pt x="18288000" y="114300"/>
                </a:lnTo>
                <a:lnTo>
                  <a:pt x="0" y="1143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10000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238750" y="3890068"/>
            <a:ext cx="7810500" cy="2506864"/>
          </a:xfrm>
          <a:custGeom>
            <a:avLst/>
            <a:gdLst/>
            <a:ahLst/>
            <a:cxnLst/>
            <a:rect r="r" b="b" t="t" l="l"/>
            <a:pathLst>
              <a:path h="2506864" w="7810500">
                <a:moveTo>
                  <a:pt x="0" y="0"/>
                </a:moveTo>
                <a:lnTo>
                  <a:pt x="7810500" y="0"/>
                </a:lnTo>
                <a:lnTo>
                  <a:pt x="7810500" y="2506864"/>
                </a:lnTo>
                <a:lnTo>
                  <a:pt x="0" y="250686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737360"/>
          </a:xfrm>
          <a:custGeom>
            <a:avLst/>
            <a:gdLst/>
            <a:ahLst/>
            <a:cxnLst/>
            <a:rect r="r" b="b" t="t" l="l"/>
            <a:pathLst>
              <a:path h="1737360" w="18288000">
                <a:moveTo>
                  <a:pt x="0" y="0"/>
                </a:moveTo>
                <a:lnTo>
                  <a:pt x="18288000" y="0"/>
                </a:lnTo>
                <a:lnTo>
                  <a:pt x="18288000" y="1737360"/>
                </a:lnTo>
                <a:lnTo>
                  <a:pt x="0" y="17373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3808943" y="49530"/>
            <a:ext cx="4196451" cy="1504950"/>
          </a:xfrm>
          <a:custGeom>
            <a:avLst/>
            <a:gdLst/>
            <a:ahLst/>
            <a:cxnLst/>
            <a:rect r="r" b="b" t="t" l="l"/>
            <a:pathLst>
              <a:path h="1504950" w="4196451">
                <a:moveTo>
                  <a:pt x="0" y="0"/>
                </a:moveTo>
                <a:lnTo>
                  <a:pt x="4196451" y="0"/>
                </a:lnTo>
                <a:lnTo>
                  <a:pt x="4196451" y="1504950"/>
                </a:lnTo>
                <a:lnTo>
                  <a:pt x="0" y="15049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8549640"/>
            <a:ext cx="18288000" cy="1737360"/>
          </a:xfrm>
          <a:custGeom>
            <a:avLst/>
            <a:gdLst/>
            <a:ahLst/>
            <a:cxnLst/>
            <a:rect r="r" b="b" t="t" l="l"/>
            <a:pathLst>
              <a:path h="1737360" w="18288000">
                <a:moveTo>
                  <a:pt x="0" y="0"/>
                </a:moveTo>
                <a:lnTo>
                  <a:pt x="18288000" y="0"/>
                </a:lnTo>
                <a:lnTo>
                  <a:pt x="18288000" y="1737360"/>
                </a:lnTo>
                <a:lnTo>
                  <a:pt x="0" y="17373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3808943" y="8580120"/>
            <a:ext cx="4196451" cy="1504950"/>
          </a:xfrm>
          <a:custGeom>
            <a:avLst/>
            <a:gdLst/>
            <a:ahLst/>
            <a:cxnLst/>
            <a:rect r="r" b="b" t="t" l="l"/>
            <a:pathLst>
              <a:path h="1504950" w="4196451">
                <a:moveTo>
                  <a:pt x="0" y="0"/>
                </a:moveTo>
                <a:lnTo>
                  <a:pt x="4196451" y="0"/>
                </a:lnTo>
                <a:lnTo>
                  <a:pt x="4196451" y="1504950"/>
                </a:lnTo>
                <a:lnTo>
                  <a:pt x="0" y="15049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10058400"/>
            <a:ext cx="18288000" cy="228600"/>
          </a:xfrm>
          <a:custGeom>
            <a:avLst/>
            <a:gdLst/>
            <a:ahLst/>
            <a:cxnLst/>
            <a:rect r="r" b="b" t="t" l="l"/>
            <a:pathLst>
              <a:path h="228600" w="18288000">
                <a:moveTo>
                  <a:pt x="0" y="0"/>
                </a:moveTo>
                <a:lnTo>
                  <a:pt x="18288000" y="0"/>
                </a:lnTo>
                <a:lnTo>
                  <a:pt x="182880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14300"/>
          </a:xfrm>
          <a:custGeom>
            <a:avLst/>
            <a:gdLst/>
            <a:ahLst/>
            <a:cxnLst/>
            <a:rect r="r" b="b" t="t" l="l"/>
            <a:pathLst>
              <a:path h="114300" w="18288000">
                <a:moveTo>
                  <a:pt x="0" y="0"/>
                </a:moveTo>
                <a:lnTo>
                  <a:pt x="18288000" y="0"/>
                </a:lnTo>
                <a:lnTo>
                  <a:pt x="18288000" y="114300"/>
                </a:lnTo>
                <a:lnTo>
                  <a:pt x="0" y="1143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10000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DAF-FyEW2fk</dc:identifier>
  <dcterms:modified xsi:type="dcterms:W3CDTF">2011-08-01T06:04:30Z</dcterms:modified>
  <cp:revision>1</cp:revision>
  <dc:title>24A-ARQ-Plantilla-Presentacion</dc:title>
</cp:coreProperties>
</file>