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jpeg" Type="http://schemas.openxmlformats.org/officeDocument/2006/relationships/image"/><Relationship Id="rId4" Target="../media/image3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jpeg" Type="http://schemas.openxmlformats.org/officeDocument/2006/relationships/image"/><Relationship Id="rId3" Target="../media/image5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4.jpeg" Type="http://schemas.openxmlformats.org/officeDocument/2006/relationships/image"/><Relationship Id="rId3" Target="../media/image5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10058400"/>
            <a:ext cx="18288000" cy="228600"/>
          </a:xfrm>
          <a:custGeom>
            <a:avLst/>
            <a:gdLst/>
            <a:ahLst/>
            <a:cxnLst/>
            <a:rect r="r" b="b" t="t" l="l"/>
            <a:pathLst>
              <a:path h="228600" w="18288000">
                <a:moveTo>
                  <a:pt x="0" y="0"/>
                </a:moveTo>
                <a:lnTo>
                  <a:pt x="18288000" y="0"/>
                </a:lnTo>
                <a:lnTo>
                  <a:pt x="182880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18288000" cy="114300"/>
          </a:xfrm>
          <a:custGeom>
            <a:avLst/>
            <a:gdLst/>
            <a:ahLst/>
            <a:cxnLst/>
            <a:rect r="r" b="b" t="t" l="l"/>
            <a:pathLst>
              <a:path h="114300" w="18288000">
                <a:moveTo>
                  <a:pt x="0" y="0"/>
                </a:moveTo>
                <a:lnTo>
                  <a:pt x="18288000" y="0"/>
                </a:lnTo>
                <a:lnTo>
                  <a:pt x="18288000" y="114300"/>
                </a:lnTo>
                <a:lnTo>
                  <a:pt x="0" y="1143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100000"/>
            </a:stretch>
          </a:blipFill>
        </p:spPr>
      </p:sp>
      <p:sp>
        <p:nvSpPr>
          <p:cNvPr name="Freeform 4" id="4"/>
          <p:cNvSpPr/>
          <p:nvPr/>
        </p:nvSpPr>
        <p:spPr>
          <a:xfrm flipH="false" flipV="false" rot="0">
            <a:off x="4608371" y="3833812"/>
            <a:ext cx="9071257" cy="2619375"/>
          </a:xfrm>
          <a:custGeom>
            <a:avLst/>
            <a:gdLst/>
            <a:ahLst/>
            <a:cxnLst/>
            <a:rect r="r" b="b" t="t" l="l"/>
            <a:pathLst>
              <a:path h="2619375" w="9071257">
                <a:moveTo>
                  <a:pt x="0" y="0"/>
                </a:moveTo>
                <a:lnTo>
                  <a:pt x="9071258" y="0"/>
                </a:lnTo>
                <a:lnTo>
                  <a:pt x="9071258" y="2619376"/>
                </a:lnTo>
                <a:lnTo>
                  <a:pt x="0" y="261937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737360"/>
          </a:xfrm>
          <a:custGeom>
            <a:avLst/>
            <a:gdLst/>
            <a:ahLst/>
            <a:cxnLst/>
            <a:rect r="r" b="b" t="t" l="l"/>
            <a:pathLst>
              <a:path h="1737360" w="18288000">
                <a:moveTo>
                  <a:pt x="0" y="0"/>
                </a:moveTo>
                <a:lnTo>
                  <a:pt x="18288000" y="0"/>
                </a:lnTo>
                <a:lnTo>
                  <a:pt x="18288000" y="1737360"/>
                </a:lnTo>
                <a:lnTo>
                  <a:pt x="0" y="17373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3851815" y="211455"/>
            <a:ext cx="3978193" cy="1257300"/>
          </a:xfrm>
          <a:custGeom>
            <a:avLst/>
            <a:gdLst/>
            <a:ahLst/>
            <a:cxnLst/>
            <a:rect r="r" b="b" t="t" l="l"/>
            <a:pathLst>
              <a:path h="1257300" w="3978193">
                <a:moveTo>
                  <a:pt x="0" y="0"/>
                </a:moveTo>
                <a:lnTo>
                  <a:pt x="3978193" y="0"/>
                </a:lnTo>
                <a:lnTo>
                  <a:pt x="3978193" y="1257300"/>
                </a:lnTo>
                <a:lnTo>
                  <a:pt x="0" y="12573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8549640"/>
            <a:ext cx="18288000" cy="1737360"/>
          </a:xfrm>
          <a:custGeom>
            <a:avLst/>
            <a:gdLst/>
            <a:ahLst/>
            <a:cxnLst/>
            <a:rect r="r" b="b" t="t" l="l"/>
            <a:pathLst>
              <a:path h="1737360" w="18288000">
                <a:moveTo>
                  <a:pt x="0" y="0"/>
                </a:moveTo>
                <a:lnTo>
                  <a:pt x="18288000" y="0"/>
                </a:lnTo>
                <a:lnTo>
                  <a:pt x="18288000" y="1737360"/>
                </a:lnTo>
                <a:lnTo>
                  <a:pt x="0" y="17373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3851815" y="8743950"/>
            <a:ext cx="3978193" cy="1257300"/>
          </a:xfrm>
          <a:custGeom>
            <a:avLst/>
            <a:gdLst/>
            <a:ahLst/>
            <a:cxnLst/>
            <a:rect r="r" b="b" t="t" l="l"/>
            <a:pathLst>
              <a:path h="1257300" w="3978193">
                <a:moveTo>
                  <a:pt x="0" y="0"/>
                </a:moveTo>
                <a:lnTo>
                  <a:pt x="3978193" y="0"/>
                </a:lnTo>
                <a:lnTo>
                  <a:pt x="3978193" y="1257300"/>
                </a:lnTo>
                <a:lnTo>
                  <a:pt x="0" y="12573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10058400"/>
            <a:ext cx="18288000" cy="228600"/>
          </a:xfrm>
          <a:custGeom>
            <a:avLst/>
            <a:gdLst/>
            <a:ahLst/>
            <a:cxnLst/>
            <a:rect r="r" b="b" t="t" l="l"/>
            <a:pathLst>
              <a:path h="228600" w="18288000">
                <a:moveTo>
                  <a:pt x="0" y="0"/>
                </a:moveTo>
                <a:lnTo>
                  <a:pt x="18288000" y="0"/>
                </a:lnTo>
                <a:lnTo>
                  <a:pt x="18288000" y="228600"/>
                </a:lnTo>
                <a:lnTo>
                  <a:pt x="0" y="2286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0" y="0"/>
            <a:ext cx="18288000" cy="114300"/>
          </a:xfrm>
          <a:custGeom>
            <a:avLst/>
            <a:gdLst/>
            <a:ahLst/>
            <a:cxnLst/>
            <a:rect r="r" b="b" t="t" l="l"/>
            <a:pathLst>
              <a:path h="114300" w="18288000">
                <a:moveTo>
                  <a:pt x="0" y="0"/>
                </a:moveTo>
                <a:lnTo>
                  <a:pt x="18288000" y="0"/>
                </a:lnTo>
                <a:lnTo>
                  <a:pt x="18288000" y="114300"/>
                </a:lnTo>
                <a:lnTo>
                  <a:pt x="0" y="1143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-10000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DAF-FyEW2fk</dc:identifier>
  <dcterms:modified xsi:type="dcterms:W3CDTF">2011-08-01T06:04:30Z</dcterms:modified>
  <cp:revision>1</cp:revision>
  <dc:title>24A-ARQ-Plantilla-Presentacion</dc:title>
</cp:coreProperties>
</file>