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5" d="100"/>
          <a:sy n="55" d="100"/>
        </p:scale>
        <p:origin x="1670" y="3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74507" y="0"/>
            <a:ext cx="9828107" cy="54187"/>
            <a:chOff x="0" y="0"/>
            <a:chExt cx="13104142" cy="722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104113" cy="72263"/>
            </a:xfrm>
            <a:custGeom>
              <a:avLst/>
              <a:gdLst/>
              <a:ahLst/>
              <a:cxnLst/>
              <a:rect l="l" t="t" r="r" b="b"/>
              <a:pathLst>
                <a:path w="13104113" h="72263">
                  <a:moveTo>
                    <a:pt x="0" y="0"/>
                  </a:moveTo>
                  <a:lnTo>
                    <a:pt x="13104113" y="0"/>
                  </a:lnTo>
                  <a:lnTo>
                    <a:pt x="13104113" y="72263"/>
                  </a:lnTo>
                  <a:lnTo>
                    <a:pt x="0" y="72263"/>
                  </a:lnTo>
                  <a:close/>
                </a:path>
              </a:pathLst>
            </a:custGeom>
            <a:solidFill>
              <a:srgbClr val="0E3E70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0" y="7195033"/>
            <a:ext cx="9753600" cy="120432"/>
          </a:xfrm>
          <a:custGeom>
            <a:avLst/>
            <a:gdLst/>
            <a:ahLst/>
            <a:cxnLst/>
            <a:rect l="l" t="t" r="r" b="b"/>
            <a:pathLst>
              <a:path w="9753600" h="120432">
                <a:moveTo>
                  <a:pt x="0" y="0"/>
                </a:moveTo>
                <a:lnTo>
                  <a:pt x="9753600" y="0"/>
                </a:lnTo>
                <a:lnTo>
                  <a:pt x="9753600" y="120432"/>
                </a:lnTo>
                <a:lnTo>
                  <a:pt x="0" y="1204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17" b="-617"/>
            </a:stretch>
          </a:blipFill>
        </p:spPr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E455A3D-740F-8B04-B183-5197E64460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73" y="2779443"/>
            <a:ext cx="5472053" cy="17563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3269" y="-857"/>
            <a:ext cx="9770187" cy="911165"/>
          </a:xfrm>
          <a:custGeom>
            <a:avLst/>
            <a:gdLst/>
            <a:ahLst/>
            <a:cxnLst/>
            <a:rect l="l" t="t" r="r" b="b"/>
            <a:pathLst>
              <a:path w="9770187" h="911165">
                <a:moveTo>
                  <a:pt x="0" y="0"/>
                </a:moveTo>
                <a:lnTo>
                  <a:pt x="9770186" y="0"/>
                </a:lnTo>
                <a:lnTo>
                  <a:pt x="9770186" y="911165"/>
                </a:lnTo>
                <a:lnTo>
                  <a:pt x="0" y="911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3" b="-933"/>
            </a:stretch>
          </a:blipFill>
        </p:spPr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DCE4610-D530-8866-62D4-9377E4F48F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04791"/>
            <a:ext cx="1828799" cy="6572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3269" y="6410311"/>
            <a:ext cx="9770187" cy="911165"/>
          </a:xfrm>
          <a:custGeom>
            <a:avLst/>
            <a:gdLst/>
            <a:ahLst/>
            <a:cxnLst/>
            <a:rect l="l" t="t" r="r" b="b"/>
            <a:pathLst>
              <a:path w="9770187" h="911165">
                <a:moveTo>
                  <a:pt x="0" y="0"/>
                </a:moveTo>
                <a:lnTo>
                  <a:pt x="9770186" y="0"/>
                </a:lnTo>
                <a:lnTo>
                  <a:pt x="9770186" y="911165"/>
                </a:lnTo>
                <a:lnTo>
                  <a:pt x="0" y="911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3" b="-933"/>
            </a:stretch>
          </a:blipFill>
        </p:spPr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AF6620B-3B94-9253-B1D3-71733AAE2D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798" y="6537288"/>
            <a:ext cx="1828802" cy="6572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876" y="0"/>
            <a:ext cx="9786476" cy="54187"/>
            <a:chOff x="0" y="0"/>
            <a:chExt cx="13048634" cy="722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048614" cy="72263"/>
            </a:xfrm>
            <a:custGeom>
              <a:avLst/>
              <a:gdLst/>
              <a:ahLst/>
              <a:cxnLst/>
              <a:rect l="l" t="t" r="r" b="b"/>
              <a:pathLst>
                <a:path w="13048614" h="72263">
                  <a:moveTo>
                    <a:pt x="0" y="0"/>
                  </a:moveTo>
                  <a:lnTo>
                    <a:pt x="13048614" y="0"/>
                  </a:lnTo>
                  <a:lnTo>
                    <a:pt x="13048614" y="72263"/>
                  </a:lnTo>
                  <a:lnTo>
                    <a:pt x="0" y="72263"/>
                  </a:lnTo>
                  <a:close/>
                </a:path>
              </a:pathLst>
            </a:custGeom>
            <a:solidFill>
              <a:srgbClr val="0E3E70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0" y="7195033"/>
            <a:ext cx="9753600" cy="120432"/>
          </a:xfrm>
          <a:custGeom>
            <a:avLst/>
            <a:gdLst/>
            <a:ahLst/>
            <a:cxnLst/>
            <a:rect l="l" t="t" r="r" b="b"/>
            <a:pathLst>
              <a:path w="9753600" h="120432">
                <a:moveTo>
                  <a:pt x="0" y="0"/>
                </a:moveTo>
                <a:lnTo>
                  <a:pt x="9753600" y="0"/>
                </a:lnTo>
                <a:lnTo>
                  <a:pt x="9753600" y="120432"/>
                </a:lnTo>
                <a:lnTo>
                  <a:pt x="0" y="1204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17" b="-617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Personalizado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24B-Plantilla Maestria-Ingenieria-Gestion-de-la-Calidad</dc:title>
  <cp:lastModifiedBy>Sol Vega</cp:lastModifiedBy>
  <cp:revision>2</cp:revision>
  <dcterms:created xsi:type="dcterms:W3CDTF">2006-08-16T00:00:00Z</dcterms:created>
  <dcterms:modified xsi:type="dcterms:W3CDTF">2025-12-18T17:04:54Z</dcterms:modified>
  <dc:identifier>DAGZp_HBEXI</dc:identifier>
</cp:coreProperties>
</file>