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947040"/>
            <a:ext cx="3975100" cy="9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67" y="160866"/>
            <a:ext cx="2116667" cy="5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67" y="6180666"/>
            <a:ext cx="2116667" cy="5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2017-09-13T17:29:51Z</dcterms:modified>
</cp:coreProperties>
</file>