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Clic para editar título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</a:lstStyle>
          <a:p>
            <a:pPr/>
            <a:r>
              <a:t>Haga clic para modificar el estilo de subtítulo del patrón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 para editar título</a:t>
            </a:r>
          </a:p>
        </p:txBody>
      </p:sp>
      <p:sp>
        <p:nvSpPr>
          <p:cNvPr id="93" name="Shape 9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Haga clic para modificar el estilo de texto del patrón</a:t>
            </a:r>
          </a:p>
          <a:p>
            <a:pPr lvl="1"/>
            <a:r>
              <a:t>Segundo nivel</a:t>
            </a:r>
          </a:p>
          <a:p>
            <a:pPr lvl="2"/>
            <a:r>
              <a:t>Tercer nivel</a:t>
            </a:r>
          </a:p>
          <a:p>
            <a:pPr lvl="3"/>
            <a:r>
              <a:t>Cuarto nivel</a:t>
            </a:r>
          </a:p>
          <a:p>
            <a:pPr lvl="4"/>
            <a:r>
              <a:t>Quinto nivel</a:t>
            </a:r>
          </a:p>
        </p:txBody>
      </p:sp>
      <p:sp>
        <p:nvSpPr>
          <p:cNvPr id="94" name="Shape 9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pPr/>
            <a:r>
              <a:t>Clic para editar título</a:t>
            </a:r>
          </a:p>
        </p:txBody>
      </p:sp>
      <p:sp>
        <p:nvSpPr>
          <p:cNvPr id="102" name="Shape 102"/>
          <p:cNvSpPr/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pPr/>
            <a:r>
              <a:t>Haga clic para modificar el estilo de texto del patrón</a:t>
            </a:r>
          </a:p>
          <a:p>
            <a:pPr lvl="1"/>
            <a:r>
              <a:t>Segundo nivel</a:t>
            </a:r>
          </a:p>
          <a:p>
            <a:pPr lvl="2"/>
            <a:r>
              <a:t>Tercer nivel</a:t>
            </a:r>
          </a:p>
          <a:p>
            <a:pPr lvl="3"/>
            <a:r>
              <a:t>Cuarto nivel</a:t>
            </a:r>
          </a:p>
          <a:p>
            <a:pPr lvl="4"/>
            <a:r>
              <a:t>Quinto nivel</a:t>
            </a:r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 para editar título</a:t>
            </a:r>
          </a:p>
        </p:txBody>
      </p:sp>
      <p:sp>
        <p:nvSpPr>
          <p:cNvPr id="21" name="Shape 2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Haga clic para modificar el estilo de texto del patrón</a:t>
            </a:r>
          </a:p>
          <a:p>
            <a:pPr lvl="1"/>
            <a:r>
              <a:t>Segundo nivel</a:t>
            </a:r>
          </a:p>
          <a:p>
            <a:pPr lvl="2"/>
            <a:r>
              <a:t>Tercer nivel</a:t>
            </a:r>
          </a:p>
          <a:p>
            <a:pPr lvl="3"/>
            <a:r>
              <a:t>Cuarto nivel</a:t>
            </a:r>
          </a:p>
          <a:p>
            <a:pPr lvl="4"/>
            <a:r>
              <a:t>Quinto nivel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cap="all" sz="4000"/>
            </a:lvl1pPr>
          </a:lstStyle>
          <a:p>
            <a:pPr/>
            <a:r>
              <a:t>Clic para editar título</a:t>
            </a:r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</a:lstStyle>
          <a:p>
            <a:pPr/>
            <a:r>
              <a:t>Haga clic para modificar el estilo de texto del patrón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 para editar título</a:t>
            </a:r>
          </a:p>
        </p:txBody>
      </p:sp>
      <p:sp>
        <p:nvSpPr>
          <p:cNvPr id="39" name="Shape 39"/>
          <p:cNvSpPr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Haga clic para modificar el estilo de texto del patrón</a:t>
            </a:r>
          </a:p>
          <a:p>
            <a:pPr lvl="1"/>
            <a:r>
              <a:t>Segundo nivel</a:t>
            </a:r>
          </a:p>
          <a:p>
            <a:pPr lvl="2"/>
            <a:r>
              <a:t>Tercer nivel</a:t>
            </a:r>
          </a:p>
          <a:p>
            <a:pPr lvl="3"/>
            <a:r>
              <a:t>Cuarto nivel</a:t>
            </a:r>
          </a:p>
          <a:p>
            <a:pPr lvl="4"/>
            <a:r>
              <a:t>Quinto nivel</a:t>
            </a:r>
          </a:p>
        </p:txBody>
      </p:sp>
      <p:sp>
        <p:nvSpPr>
          <p:cNvPr id="40" name="Shape 4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 para editar título</a:t>
            </a:r>
          </a:p>
        </p:txBody>
      </p:sp>
      <p:sp>
        <p:nvSpPr>
          <p:cNvPr id="48" name="Shape 48"/>
          <p:cNvSpPr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/>
            </a:lvl1pPr>
          </a:lstStyle>
          <a:p>
            <a:pPr/>
            <a:r>
              <a:t>Haga clic para modificar el estilo de texto del patrón</a:t>
            </a:r>
          </a:p>
        </p:txBody>
      </p:sp>
      <p:sp>
        <p:nvSpPr>
          <p:cNvPr id="49" name="Shape 49"/>
          <p:cNvSpPr/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/>
            </a:pPr>
          </a:p>
        </p:txBody>
      </p:sp>
      <p:sp>
        <p:nvSpPr>
          <p:cNvPr id="50" name="Shape 5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 para editar título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/>
            </a:lvl1pPr>
          </a:lstStyle>
          <a:p>
            <a:pPr/>
            <a:r>
              <a:t>Clic para editar título</a:t>
            </a:r>
          </a:p>
        </p:txBody>
      </p:sp>
      <p:sp>
        <p:nvSpPr>
          <p:cNvPr id="73" name="Shape 73"/>
          <p:cNvSpPr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Haga clic para modificar el estilo de texto del patrón</a:t>
            </a:r>
          </a:p>
          <a:p>
            <a:pPr lvl="1"/>
            <a:r>
              <a:t>Segundo nivel</a:t>
            </a:r>
          </a:p>
          <a:p>
            <a:pPr lvl="2"/>
            <a:r>
              <a:t>Tercer nivel</a:t>
            </a:r>
          </a:p>
          <a:p>
            <a:pPr lvl="3"/>
            <a:r>
              <a:t>Cuarto nivel</a:t>
            </a:r>
          </a:p>
          <a:p>
            <a:pPr lvl="4"/>
            <a:r>
              <a:t>Quinto nivel</a:t>
            </a:r>
          </a:p>
        </p:txBody>
      </p:sp>
      <p:sp>
        <p:nvSpPr>
          <p:cNvPr id="74" name="Shape 74"/>
          <p:cNvSpPr/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hape 7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/>
            </a:lvl1pPr>
          </a:lstStyle>
          <a:p>
            <a:pPr/>
            <a:r>
              <a:t>Clic para editar título</a:t>
            </a:r>
          </a:p>
        </p:txBody>
      </p:sp>
      <p:sp>
        <p:nvSpPr>
          <p:cNvPr id="83" name="Shape 83"/>
          <p:cNvSpPr/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</a:lstStyle>
          <a:p>
            <a:pPr/>
            <a:r>
              <a:t>Haga clic para modificar el estilo de texto del patrón</a:t>
            </a:r>
          </a:p>
        </p:txBody>
      </p:sp>
      <p:sp>
        <p:nvSpPr>
          <p:cNvPr id="85" name="Shape 8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Clic para editar título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Haga clic para modificar el estilo de texto del patrón</a:t>
            </a:r>
          </a:p>
          <a:p>
            <a:pPr lvl="1"/>
            <a:r>
              <a:t>Segundo nivel</a:t>
            </a:r>
          </a:p>
          <a:p>
            <a:pPr lvl="2"/>
            <a:r>
              <a:t>Tercer nivel</a:t>
            </a:r>
          </a:p>
          <a:p>
            <a:pPr lvl="3"/>
            <a:r>
              <a:t>Cuarto nivel</a:t>
            </a:r>
          </a:p>
          <a:p>
            <a:pPr lvl="4"/>
            <a:r>
              <a:t>Quinto nivel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2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 w="12700">
            <a:miter lim="400000"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0000"/>
                </a:solidFill>
              </a:defRPr>
            </a:pPr>
          </a:p>
        </p:txBody>
      </p:sp>
      <p:pic>
        <p:nvPicPr>
          <p:cNvPr id="113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88611" y="3033499"/>
            <a:ext cx="3696928" cy="752900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Shape 114"/>
          <p:cNvSpPr/>
          <p:nvPr/>
        </p:nvSpPr>
        <p:spPr>
          <a:xfrm>
            <a:off x="-203200" y="6769098"/>
            <a:ext cx="9753600" cy="12043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 defTabSz="9144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/>
        </p:nvSpPr>
        <p:spPr>
          <a:xfrm>
            <a:off x="-25969" y="-47545"/>
            <a:ext cx="9195939" cy="91116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 defTabSz="914400"/>
          </a:p>
        </p:txBody>
      </p:sp>
      <p:pic>
        <p:nvPicPr>
          <p:cNvPr id="117" name="image3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371302" y="143641"/>
            <a:ext cx="2530374" cy="5153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-25969" y="5987645"/>
            <a:ext cx="9195939" cy="91116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 defTabSz="914400"/>
          </a:p>
        </p:txBody>
      </p:sp>
      <p:pic>
        <p:nvPicPr>
          <p:cNvPr id="120" name="image3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371302" y="6185565"/>
            <a:ext cx="2530374" cy="5153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