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Haga clic para modificar el estilo de subtítulo del patrón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/>
            </a:lvl1pPr>
          </a:lstStyle>
          <a:p>
            <a:pPr/>
            <a:r>
              <a:t>Clic para editar título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Haga clic para modificar el estilo de texto del patrón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</a:lstStyle>
          <a:p>
            <a:pPr/>
            <a:r>
              <a:t>Haga clic para modificar el estilo de texto del patrón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 para editar título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Clic para editar título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Clic para editar título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Haga clic para modificar el estilo de texto del patrón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 para editar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0000"/>
                </a:solidFill>
              </a:defRPr>
            </a:pPr>
          </a:p>
        </p:txBody>
      </p:sp>
      <p:pic>
        <p:nvPicPr>
          <p:cNvPr id="11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8611" y="3033499"/>
            <a:ext cx="3696928" cy="7529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-203200" y="6769098"/>
            <a:ext cx="9753600" cy="1204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-25969" y="-47545"/>
            <a:ext cx="9195939" cy="91116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 defTabSz="914400"/>
          </a:p>
        </p:txBody>
      </p:sp>
      <p:pic>
        <p:nvPicPr>
          <p:cNvPr id="117" name="image3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1302" y="143641"/>
            <a:ext cx="2530374" cy="515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-25969" y="5987645"/>
            <a:ext cx="9195939" cy="91116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 defTabSz="914400"/>
          </a:p>
        </p:txBody>
      </p:sp>
      <p:pic>
        <p:nvPicPr>
          <p:cNvPr id="120" name="image3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1302" y="6185565"/>
            <a:ext cx="2530374" cy="515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