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410F307-80D9-88C7-4A38-9CFDD9C2B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711" y="470144"/>
            <a:ext cx="7098930" cy="2680095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827861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36</cp:revision>
  <cp:lastPrinted>2008-05-23T15:59:14Z</cp:lastPrinted>
  <dcterms:created xsi:type="dcterms:W3CDTF">2008-03-25T19:45:22Z</dcterms:created>
  <dcterms:modified xsi:type="dcterms:W3CDTF">2022-06-30T21:06:41Z</dcterms:modified>
</cp:coreProperties>
</file>