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5F1D0FA8-F080-AB21-4BBA-61E4E0B8E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642" y="721661"/>
            <a:ext cx="6325710" cy="2419307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</a:t>
            </a:r>
            <a:r>
              <a:rPr lang="es-ES_tradnl" altLang="es-MX" sz="2000">
                <a:latin typeface="RequiemDisplayHTFRoman" pitchFamily="-112" charset="0"/>
              </a:rPr>
              <a:t>de 2222</a:t>
            </a:r>
            <a:endParaRPr lang="es-ES_tradnl" altLang="es-MX" sz="2000" dirty="0">
              <a:latin typeface="RequiemDisplayHTFRoman" pitchFamily="-112" charset="0"/>
            </a:endParaRP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661248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37</cp:revision>
  <cp:lastPrinted>2008-05-23T15:59:14Z</cp:lastPrinted>
  <dcterms:created xsi:type="dcterms:W3CDTF">2008-03-25T19:45:22Z</dcterms:created>
  <dcterms:modified xsi:type="dcterms:W3CDTF">2022-06-30T21:01:07Z</dcterms:modified>
</cp:coreProperties>
</file>