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letter"/>
  <p:notesSz cx="9144000" cy="6858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AB4FC13-B5C5-7DDB-FC11-E6896BE5AA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04A7BA4-4B03-E31D-51F6-6A14D85E9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C29EC00-2277-4CCF-8666-AE511FFCB189}" type="datetimeFigureOut">
              <a:rPr lang="es-ES_tradnl"/>
              <a:pPr>
                <a:defRPr/>
              </a:pPr>
              <a:t>30/6/22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92FB38-3D3C-5DD7-6070-120C9A897E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253562-AC25-B9C6-8AE2-51929382E1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B58F2DF2-CA2C-4644-A6D4-9C15649539BD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124090A-C1D5-2FCA-79E0-B48261ACC8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FB3C885-B5BF-86C7-D6E9-F1BFFBF6A5D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79B2605-8207-9756-77BE-E10D75B9C63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8BA5F10-CDD9-D68D-AD96-922CCCAFFE9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x-none" noProof="0"/>
              <a:t>Haga clic para modificar el estilo de texto del patrón</a:t>
            </a:r>
          </a:p>
          <a:p>
            <a:pPr lvl="1"/>
            <a:r>
              <a:rPr lang="es-ES_tradnl" altLang="x-none" noProof="0"/>
              <a:t>Segundo nivel</a:t>
            </a:r>
          </a:p>
          <a:p>
            <a:pPr lvl="2"/>
            <a:r>
              <a:rPr lang="es-ES_tradnl" altLang="x-none" noProof="0"/>
              <a:t>Tercer nivel</a:t>
            </a:r>
          </a:p>
          <a:p>
            <a:pPr lvl="3"/>
            <a:r>
              <a:rPr lang="es-ES_tradnl" altLang="x-none" noProof="0"/>
              <a:t>Cuarto nivel</a:t>
            </a:r>
          </a:p>
          <a:p>
            <a:pPr lvl="4"/>
            <a:r>
              <a:rPr lang="es-ES_tradnl" altLang="x-none" noProof="0"/>
              <a:t>Quinto nivel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624D8CD-23DC-A34C-EE5A-386238BEA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046D468-2316-F1DF-F45D-1DDF8133B0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2" charset="0"/>
              </a:defRPr>
            </a:lvl1pPr>
          </a:lstStyle>
          <a:p>
            <a:pPr>
              <a:defRPr/>
            </a:pPr>
            <a:fld id="{90965639-58CC-400B-87E7-75CDFB6D8A0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FA0D4A33-40AB-72EE-9593-14DA6D219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4BAD43B-6A77-4C84-8357-F0E681570D7C}" type="slidenum">
              <a:rPr lang="es-ES_tradnl" altLang="es-MX" sz="1200" smtClean="0"/>
              <a:pPr/>
              <a:t>1</a:t>
            </a:fld>
            <a:endParaRPr lang="es-ES_tradnl" altLang="es-MX" sz="120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F4E08FE-D72C-8A6F-41DF-EFB6F47EA0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6F67F4A-7986-5D33-ACC3-FC3C0DC00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es-MX">
              <a:latin typeface="Times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0FE6F0-3007-1FFC-E997-332117B95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67400-0507-3906-60FE-CBFCC6592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1DC3FC-DC1A-CD78-F1E1-97DD87A14C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942A3-A210-415E-A61D-09AC2174F49B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89301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2F2298-589E-6245-6DDD-38ADB9CC59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E9E0D5-D415-3EE3-B369-B57AFB954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9E52B9-5C52-54AA-5570-DB5560E67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D89D0-6D9B-452F-A56E-8BD629943CD5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8261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A896E8-69DC-8F5C-37C0-DB4F91082C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00041-304E-3B1C-9426-7079A5413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C15DA5-04F3-64EF-6C10-566E75CD43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BE081-20D9-4C2B-8E53-29FA43307A5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95452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0ACEEED-E68F-A53D-5299-DF09422A9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FC5ED5D-0969-598B-4BE9-A1477D1793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B54F7AB-EC49-CA9E-2045-7B0D4FBEE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CC89-CBA6-441D-9A9A-C917CD711F2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13085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D448FE-7A2A-CA67-5659-6FE3D323F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DFD324-5097-5BE7-75EE-E8E567BE13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47122E-A4EE-CD5B-F89D-825798479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722C-86E3-41A6-B2D9-BEDBE53DF63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916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AC8828-AE7B-D317-725C-85432BC05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8BC538-6AC4-8F24-ED67-EE3D9B2C95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F9E841-2432-4E7D-CFEC-18652F6A4E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94DF5-7A77-45FB-945D-090105B6C69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26361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00EE52-E7A1-205A-7312-582BF06C15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D6AF41-F8E3-FCED-E7AA-B92E64AAE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EAB24D-2740-D6E0-456D-7411D7BEE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A4D43-CA03-4D72-A135-1049F07A0814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32225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A2F58C-C335-9CA6-A101-D2084A9EF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3712D5A-0549-B4A8-19BA-9A079C97BA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5E5507-28F2-A0AD-9AEC-7F36A8EAAE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CEF9F-5210-404C-A3EA-1F7A7725C288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124124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0F7B17B-724B-2E69-C52B-6AA906EB31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64E122-BFC2-7C94-A0FD-BFDBB9BA0E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92AC9FF-A20D-2439-829D-EEB2ADCBD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18B95-6AE3-4E21-B4AE-05443BF8CAE3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26018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69E87B-9490-7F98-2A6F-AAB47C69B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A40BF9D-40A2-286D-AE5A-9D3DD48B52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C733A3-A18E-8AEC-732B-ADC685891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999B-56B0-42B9-861B-D67E8BFA775C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5536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DB1475-E22E-7B30-0B51-3C77189E7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0A8B8D-8C5F-E706-C695-F4A8431B1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B45F06-0BEE-F7BF-709B-CD7D2E400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A09B3-474A-4DE6-8DF7-E009D59AF186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422889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96252-3ACC-D939-134E-17A351450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D8D6F-E80A-BEF8-738A-297CD27E6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BB71D3-987C-76D1-7C85-6030B28BB2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EAA1-329F-417F-B427-A756CC246C42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  <p:extLst>
      <p:ext uri="{BB962C8B-B14F-4D97-AF65-F5344CB8AC3E}">
        <p14:creationId xmlns:p14="http://schemas.microsoft.com/office/powerpoint/2010/main" val="373742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885C7F-4262-36E8-4407-5B71BDB85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Clic para editar título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07C675-DA83-DFC8-ED1F-83CE18A50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MX"/>
              <a:t>Haga clic para modificar el estilo de texto del patrón</a:t>
            </a:r>
          </a:p>
          <a:p>
            <a:pPr lvl="1"/>
            <a:r>
              <a:rPr lang="es-ES_tradnl" altLang="es-MX"/>
              <a:t>Segundo nivel</a:t>
            </a:r>
          </a:p>
          <a:p>
            <a:pPr lvl="2"/>
            <a:r>
              <a:rPr lang="es-ES_tradnl" altLang="es-MX"/>
              <a:t>Tercer nivel</a:t>
            </a:r>
          </a:p>
          <a:p>
            <a:pPr lvl="3"/>
            <a:r>
              <a:rPr lang="es-ES_tradnl" altLang="es-MX"/>
              <a:t>Cuarto nivel</a:t>
            </a:r>
          </a:p>
          <a:p>
            <a:pPr lvl="4"/>
            <a:r>
              <a:rPr lang="es-ES_tradnl" altLang="es-MX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BED085-CE81-55F5-9A54-9D75C3A41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637D29-6A98-5BC1-8D8C-910329C094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7A87F69-8F01-ACF7-10A2-A39D3B8E1C0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pitchFamily="2" charset="0"/>
              </a:defRPr>
            </a:lvl1pPr>
          </a:lstStyle>
          <a:p>
            <a:pPr>
              <a:defRPr/>
            </a:pPr>
            <a:fld id="{CAD77A96-6738-4BD7-8427-07F798AA2007}" type="slidenum">
              <a:rPr lang="es-ES_tradnl" altLang="es-MX"/>
              <a:pPr>
                <a:defRPr/>
              </a:pPr>
              <a:t>‹Nº›</a:t>
            </a:fld>
            <a:endParaRPr lang="es-ES_tradnl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2F1FA5A6-C723-311A-F5C7-E38988C478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0139" y="434083"/>
            <a:ext cx="7234309" cy="2778893"/>
          </a:xfrm>
          <a:prstGeom prst="rect">
            <a:avLst/>
          </a:prstGeom>
        </p:spPr>
      </p:pic>
      <p:sp>
        <p:nvSpPr>
          <p:cNvPr id="16386" name="Text Box 17">
            <a:extLst>
              <a:ext uri="{FF2B5EF4-FFF2-40B4-BE49-F238E27FC236}">
                <a16:creationId xmlns:a16="http://schemas.microsoft.com/office/drawing/2014/main" id="{DB196995-E98D-3DEB-0311-0BF58282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525" y="3352800"/>
            <a:ext cx="54737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4000" dirty="0">
                <a:latin typeface="RequiemDisplayHTFRoman" pitchFamily="-112" charset="0"/>
              </a:rPr>
              <a:t>Cristina Parra Aguirre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1800" dirty="0">
                <a:latin typeface="RequiemDisplayHTFRoman" pitchFamily="-112" charset="0"/>
              </a:rPr>
              <a:t>Por haber obtenido el -LUGAR-, en el torneo de</a:t>
            </a:r>
            <a:endParaRPr lang="es-ES_tradnl" altLang="ja-JP" sz="1800" dirty="0">
              <a:latin typeface="RequiemDisplayHTFRoman" pitchFamily="-112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desarrollo de aplicaciones en tecnologías .NET usando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ja-JP" sz="1800" dirty="0">
                <a:latin typeface="RequiemDisplayHTFRoman" pitchFamily="-112" charset="0"/>
              </a:rPr>
              <a:t>Visual Basic 2008, realizado en las instalaciones del ITESO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1800" dirty="0">
              <a:latin typeface="Gotham-Bold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2000" dirty="0">
                <a:latin typeface="RequiemDisplayHTFRoman" pitchFamily="-112" charset="0"/>
              </a:rPr>
              <a:t>Tlaquepaque, Jalisco a 24 de septiembre de 2222</a:t>
            </a:r>
          </a:p>
        </p:txBody>
      </p:sp>
      <p:sp>
        <p:nvSpPr>
          <p:cNvPr id="16387" name="13 CuadroTexto">
            <a:extLst>
              <a:ext uri="{FF2B5EF4-FFF2-40B4-BE49-F238E27FC236}">
                <a16:creationId xmlns:a16="http://schemas.microsoft.com/office/drawing/2014/main" id="{5EC3EC13-69B6-F86C-6C92-42AE5948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5661248"/>
            <a:ext cx="8643937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200" dirty="0">
              <a:latin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100" b="1" dirty="0">
                <a:latin typeface="Akzidenz-Grotesk BQ" pitchFamily="2" charset="0"/>
              </a:rPr>
              <a:t>MSP. Julio Haros                   MSP. Cristina Higuera 	           M.S.P. Teresa González	Ing.  Juan José Solórzano Z.</a:t>
            </a:r>
            <a:br>
              <a:rPr lang="es-MX" altLang="es-MX" sz="1200" b="1" dirty="0">
                <a:latin typeface="Akzidenz-Grotesk BQ" pitchFamily="2" charset="0"/>
              </a:rPr>
            </a:br>
            <a:r>
              <a:rPr lang="es-MX" altLang="es-MX" sz="1200" dirty="0">
                <a:latin typeface="Georgia" panose="02040502050405020303" pitchFamily="18" charset="0"/>
              </a:rPr>
              <a:t>     </a:t>
            </a:r>
            <a:r>
              <a:rPr lang="es-MX" altLang="es-MX" sz="1100" dirty="0">
                <a:latin typeface="Akzidenz-Grotesk BQ Light" pitchFamily="2" charset="0"/>
              </a:rPr>
              <a:t>Líder Itesoft                                   Tecnologías SQL                               Tecnologías Robotics         	   Coordinador de Ing. Sistemas</a:t>
            </a:r>
            <a:endParaRPr lang="es-MX" altLang="es-MX" sz="1200" dirty="0">
              <a:latin typeface="Akzidenz-Grotesk BQ Light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36772A3-2393-1DB9-673B-CD80F0F60C29}"/>
              </a:ext>
            </a:extLst>
          </p:cNvPr>
          <p:cNvSpPr txBox="1"/>
          <p:nvPr/>
        </p:nvSpPr>
        <p:spPr>
          <a:xfrm>
            <a:off x="1745605" y="1196752"/>
            <a:ext cx="549069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dirty="0">
                <a:latin typeface="Akzidenz-Grotesk BQ Light" pitchFamily="2" charset="77"/>
              </a:rPr>
              <a:t>Por medio de la</a:t>
            </a:r>
          </a:p>
          <a:p>
            <a:pPr algn="ctr"/>
            <a:r>
              <a:rPr lang="es-MX" sz="1700" b="1" dirty="0">
                <a:latin typeface="Akzidenz-Grotesk BQ" pitchFamily="2" charset="77"/>
              </a:rPr>
              <a:t>Oficina de…</a:t>
            </a:r>
          </a:p>
          <a:p>
            <a:pPr algn="ctr"/>
            <a:endParaRPr lang="es-MX" sz="1500" dirty="0">
              <a:latin typeface="Akzidenz-Grotesk BQ" pitchFamily="2" charset="77"/>
            </a:endParaRPr>
          </a:p>
          <a:p>
            <a:pPr algn="ctr"/>
            <a:r>
              <a:rPr lang="es-MX" sz="1500" dirty="0">
                <a:latin typeface="Akzidenz-Grotesk BQ Light" pitchFamily="2" charset="77"/>
              </a:rPr>
              <a:t>Otorga el presente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93</Words>
  <Application>Microsoft Macintosh PowerPoint</Application>
  <PresentationFormat>Carta (216 x 279 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Akzidenz-Grotesk BQ</vt:lpstr>
      <vt:lpstr>Akzidenz-Grotesk BQ Light</vt:lpstr>
      <vt:lpstr>Georgia</vt:lpstr>
      <vt:lpstr>Gotham-Bold</vt:lpstr>
      <vt:lpstr>RequiemDisplayHTFRoman</vt:lpstr>
      <vt:lpstr>Times</vt:lpstr>
      <vt:lpstr>Blank Presentation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ARMENTA HERNANDEZ, LUIS ALEJANDRO</cp:lastModifiedBy>
  <cp:revision>41</cp:revision>
  <cp:lastPrinted>2008-05-23T15:59:14Z</cp:lastPrinted>
  <dcterms:created xsi:type="dcterms:W3CDTF">2008-03-25T19:45:22Z</dcterms:created>
  <dcterms:modified xsi:type="dcterms:W3CDTF">2022-06-30T21:07:39Z</dcterms:modified>
</cp:coreProperties>
</file>