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4674"/>
  </p:normalViewPr>
  <p:slideViewPr>
    <p:cSldViewPr snapToGrid="0" snapToObjects="1">
      <p:cViewPr>
        <p:scale>
          <a:sx n="263" d="100"/>
          <a:sy n="263" d="100"/>
        </p:scale>
        <p:origin x="-3936" y="-5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6312D-4035-924F-9A88-07EE25529192}" type="datetimeFigureOut">
              <a:rPr lang="en-MX" smtClean="0"/>
              <a:t>1/31/20</a:t>
            </a:fld>
            <a:endParaRPr lang="en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59A92-5C38-9A49-9E5D-E9542624FD0F}" type="slidenum">
              <a:rPr lang="en-MX" smtClean="0"/>
              <a:t>‹#›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0440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159A92-5C38-9A49-9E5D-E9542624FD0F}" type="slidenum">
              <a:rPr lang="en-MX" smtClean="0"/>
              <a:t>2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292201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159A92-5C38-9A49-9E5D-E9542624FD0F}" type="slidenum">
              <a:rPr lang="en-MX" smtClean="0"/>
              <a:t>3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35179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31/1/20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94177D-DE22-A34C-B1D6-34E6EF0D9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975" y="2746239"/>
            <a:ext cx="4294598" cy="132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511805-328C-E044-92E9-56825E3CCF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9574" y="138992"/>
            <a:ext cx="1964267" cy="53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35E5CFF-C9C4-004D-8D22-EF4AD3DCE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8966" y="6145457"/>
            <a:ext cx="1964267" cy="53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</Words>
  <Application>Microsoft Macintosh PowerPoint</Application>
  <PresentationFormat>On-screen Show (4:3)</PresentationFormat>
  <Paragraphs>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14</cp:revision>
  <dcterms:created xsi:type="dcterms:W3CDTF">2017-05-25T18:43:25Z</dcterms:created>
  <dcterms:modified xsi:type="dcterms:W3CDTF">2020-01-31T20:15:39Z</dcterms:modified>
</cp:coreProperties>
</file>