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5" d="100"/>
          <a:sy n="155" d="100"/>
        </p:scale>
        <p:origin x="-36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848" y="2950569"/>
            <a:ext cx="3945604" cy="9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065" y="190090"/>
            <a:ext cx="1921387" cy="4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065" y="6187767"/>
            <a:ext cx="1921387" cy="4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2017-09-18T21:03:11Z</dcterms:modified>
</cp:coreProperties>
</file>