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9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15/08/18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7" y="2903790"/>
            <a:ext cx="4161366" cy="10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850" y="186267"/>
            <a:ext cx="1908882" cy="4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850" y="6214534"/>
            <a:ext cx="1908882" cy="4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2018-08-15T17:43:44Z</dcterms:modified>
</cp:coreProperties>
</file>