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3" y="2995472"/>
            <a:ext cx="3585634" cy="8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33" y="163096"/>
            <a:ext cx="2099733" cy="5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33" y="6199829"/>
            <a:ext cx="2099733" cy="5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11</cp:revision>
  <dcterms:created xsi:type="dcterms:W3CDTF">2017-05-25T18:43:25Z</dcterms:created>
  <dcterms:modified xsi:type="dcterms:W3CDTF">2017-09-18T20:05:41Z</dcterms:modified>
</cp:coreProperties>
</file>