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713" y="2963333"/>
            <a:ext cx="3829874" cy="9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177800"/>
            <a:ext cx="1981200" cy="4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6214533"/>
            <a:ext cx="1981200" cy="4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2017-09-18T20:23:39Z</dcterms:modified>
</cp:coreProperties>
</file>