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 snapToObjects="1">
      <p:cViewPr>
        <p:scale>
          <a:sx n="280" d="100"/>
          <a:sy n="280" d="100"/>
        </p:scale>
        <p:origin x="-6584" y="-6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22/4/20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B7E3A553-AC4C-6843-B3DD-B5413F77B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033" y="2800161"/>
            <a:ext cx="4357310" cy="125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35B3D83-62A7-E94E-8F5A-55738E5F5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2" y="183720"/>
            <a:ext cx="1966304" cy="4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36FFFC06-6EA2-C843-A300-54151C12B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2" y="6206066"/>
            <a:ext cx="1966304" cy="47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11</cp:revision>
  <dcterms:created xsi:type="dcterms:W3CDTF">2017-05-25T18:43:25Z</dcterms:created>
  <dcterms:modified xsi:type="dcterms:W3CDTF">2020-04-22T17:51:15Z</dcterms:modified>
</cp:coreProperties>
</file>