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953118"/>
            <a:ext cx="3924300" cy="9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68" y="127000"/>
            <a:ext cx="2269066" cy="5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68" y="6155266"/>
            <a:ext cx="2269066" cy="5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2017-09-13T16:45:53Z</dcterms:modified>
</cp:coreProperties>
</file>