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5" d="100"/>
          <a:sy n="155" d="100"/>
        </p:scale>
        <p:origin x="-36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357" y="2884129"/>
            <a:ext cx="3723286" cy="108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432" y="111432"/>
            <a:ext cx="2042716" cy="5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432" y="6141884"/>
            <a:ext cx="2042716" cy="5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11</cp:revision>
  <dcterms:created xsi:type="dcterms:W3CDTF">2017-05-25T18:43:25Z</dcterms:created>
  <dcterms:modified xsi:type="dcterms:W3CDTF">2017-09-19T18:03:30Z</dcterms:modified>
</cp:coreProperties>
</file>