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767" y="2936910"/>
            <a:ext cx="4059766" cy="9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67" y="177800"/>
            <a:ext cx="2074333" cy="4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67" y="6197600"/>
            <a:ext cx="2074333" cy="4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2017-09-19T22:12:32Z</dcterms:modified>
</cp:coreProperties>
</file>