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512" y="-8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19/09/17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2959196"/>
            <a:ext cx="3873500" cy="92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935" y="143933"/>
            <a:ext cx="2184400" cy="52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935" y="6189133"/>
            <a:ext cx="2184400" cy="52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gabycal</cp:lastModifiedBy>
  <cp:revision>8</cp:revision>
  <dcterms:created xsi:type="dcterms:W3CDTF">2017-05-25T18:43:25Z</dcterms:created>
  <dcterms:modified xsi:type="dcterms:W3CDTF">2017-09-19T22:30:48Z</dcterms:modified>
</cp:coreProperties>
</file>