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2928806"/>
            <a:ext cx="4127500" cy="98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3" y="186268"/>
            <a:ext cx="2032000" cy="4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3" y="6206069"/>
            <a:ext cx="2032000" cy="4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2017-09-18T21:34:52Z</dcterms:modified>
</cp:coreProperties>
</file>