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73" y="2933700"/>
            <a:ext cx="4148354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67" y="177800"/>
            <a:ext cx="2074333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67" y="6197600"/>
            <a:ext cx="2074333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2017-09-19T16:09:16Z</dcterms:modified>
</cp:coreProperties>
</file>