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922727"/>
            <a:ext cx="4178300" cy="9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733" y="177800"/>
            <a:ext cx="2015253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733" y="6189133"/>
            <a:ext cx="2015253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2017-09-19T17:15:35Z</dcterms:modified>
</cp:coreProperties>
</file>