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967" y="2902713"/>
            <a:ext cx="3653366" cy="10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122767"/>
            <a:ext cx="2021903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6159500"/>
            <a:ext cx="2021903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2017-09-19T20:58:38Z</dcterms:modified>
</cp:coreProperties>
</file>