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20/10/22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20/10/22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20/10/22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20/10/22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20/10/22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20/10/22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20/10/22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20/10/22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20/10/22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20/10/22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20/10/22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20/10/22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1D57DA-D648-FD69-8682-AAA8C0D45F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9028" y="2900692"/>
            <a:ext cx="4408717" cy="1272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0"/>
            <a:ext cx="9208060" cy="85824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2DA35C6-287F-7926-91DC-AF07D75798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7942" y="180297"/>
            <a:ext cx="1883550" cy="543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6025151"/>
            <a:ext cx="9208060" cy="8582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B91740F-C4CC-8D0E-1C04-CB56C59D82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7942" y="6206066"/>
            <a:ext cx="1883550" cy="543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CARIDAD RUIZ, MONTSERRAT</cp:lastModifiedBy>
  <cp:revision>18</cp:revision>
  <dcterms:created xsi:type="dcterms:W3CDTF">2017-05-25T18:43:25Z</dcterms:created>
  <dcterms:modified xsi:type="dcterms:W3CDTF">2022-10-20T16:19:29Z</dcterms:modified>
</cp:coreProperties>
</file>