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3" autoAdjust="0"/>
    <p:restoredTop sz="94648"/>
  </p:normalViewPr>
  <p:slideViewPr>
    <p:cSldViewPr snapToGrid="0" snapToObjects="1">
      <p:cViewPr>
        <p:scale>
          <a:sx n="160" d="100"/>
          <a:sy n="160" d="100"/>
        </p:scale>
        <p:origin x="1992" y="8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27/2/19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27/2/19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27/2/19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27/2/19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27/2/19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27/2/19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27/2/19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27/2/19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27/2/19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27/2/19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27/2/19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27/2/19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926" y="2819401"/>
            <a:ext cx="3841448" cy="110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122" y="139702"/>
            <a:ext cx="1953146" cy="56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781" y="6163632"/>
            <a:ext cx="1953146" cy="56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ARMENTA HERNANDEZ, LUIS ALEJANDRO</cp:lastModifiedBy>
  <cp:revision>12</cp:revision>
  <dcterms:created xsi:type="dcterms:W3CDTF">2017-05-25T18:43:25Z</dcterms:created>
  <dcterms:modified xsi:type="dcterms:W3CDTF">2019-02-27T19:47:14Z</dcterms:modified>
</cp:coreProperties>
</file>