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720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01" y="2899833"/>
            <a:ext cx="4193098" cy="10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77799"/>
            <a:ext cx="191029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6201832"/>
            <a:ext cx="191029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2017-10-25T18:22:12Z</dcterms:modified>
</cp:coreProperties>
</file>