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1496" y="-1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675" y="2945981"/>
            <a:ext cx="3983950" cy="95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839" y="151417"/>
            <a:ext cx="2209101" cy="52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839" y="6173209"/>
            <a:ext cx="2209101" cy="52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2017-09-20T16:50:26Z</dcterms:modified>
</cp:coreProperties>
</file>