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39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03/09/19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03/09/19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03/09/19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03/09/19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03/09/19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03/09/19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03/09/19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03/09/19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03/09/19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03/09/19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03/09/19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03/09/19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966" y="2959100"/>
            <a:ext cx="3543299" cy="94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429" y="160865"/>
            <a:ext cx="2076353" cy="55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364" y="6163731"/>
            <a:ext cx="2076353" cy="55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15</cp:revision>
  <dcterms:created xsi:type="dcterms:W3CDTF">2017-05-25T18:43:25Z</dcterms:created>
  <dcterms:modified xsi:type="dcterms:W3CDTF">2019-09-03T18:01:34Z</dcterms:modified>
</cp:coreProperties>
</file>