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29/6/20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7AEF3ADF-A260-4A4A-AC0B-83A65BED8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029" y="2829310"/>
            <a:ext cx="4408714" cy="127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613841-824E-4147-AF7F-F5B455038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0" y="183720"/>
            <a:ext cx="1868715" cy="54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472856-9CF8-784E-8F28-88F6B2AC7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0" y="6206066"/>
            <a:ext cx="1868715" cy="54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15</cp:revision>
  <dcterms:created xsi:type="dcterms:W3CDTF">2017-05-25T18:43:25Z</dcterms:created>
  <dcterms:modified xsi:type="dcterms:W3CDTF">2020-06-29T14:33:57Z</dcterms:modified>
</cp:coreProperties>
</file>