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464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869" y="2927048"/>
            <a:ext cx="4151562" cy="10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694" y="145143"/>
            <a:ext cx="2248138" cy="5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694" y="6156476"/>
            <a:ext cx="2248138" cy="5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10</cp:revision>
  <dcterms:created xsi:type="dcterms:W3CDTF">2017-05-25T18:43:25Z</dcterms:created>
  <dcterms:modified xsi:type="dcterms:W3CDTF">2017-09-20T23:06:47Z</dcterms:modified>
</cp:coreProperties>
</file>