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67" y="2837645"/>
            <a:ext cx="4110566" cy="11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4" y="156634"/>
            <a:ext cx="1844802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534" y="6184901"/>
            <a:ext cx="1844802" cy="5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2017-09-20T17:38:21Z</dcterms:modified>
</cp:coreProperties>
</file>