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61" y="2836333"/>
            <a:ext cx="4277978" cy="11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67" y="139701"/>
            <a:ext cx="1989666" cy="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67" y="6176434"/>
            <a:ext cx="1989666" cy="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2017-09-20T17:56:53Z</dcterms:modified>
</cp:coreProperties>
</file>