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512" y="-8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20/09/17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967" y="2876406"/>
            <a:ext cx="3907366" cy="10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567" y="177801"/>
            <a:ext cx="2078567" cy="4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567" y="6189134"/>
            <a:ext cx="2078567" cy="4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9</cp:revision>
  <dcterms:created xsi:type="dcterms:W3CDTF">2017-05-25T18:43:25Z</dcterms:created>
  <dcterms:modified xsi:type="dcterms:W3CDTF">2017-09-20T18:08:49Z</dcterms:modified>
</cp:coreProperties>
</file>