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2825595"/>
            <a:ext cx="4195234" cy="11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64" y="177799"/>
            <a:ext cx="2076353" cy="4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64" y="6197599"/>
            <a:ext cx="2076353" cy="4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2017-09-20T21:16:50Z</dcterms:modified>
</cp:coreProperties>
</file>