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3E70"/>
    <a:srgbClr val="B81E2E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50" d="100"/>
          <a:sy n="150" d="100"/>
        </p:scale>
        <p:origin x="-168" y="1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20/09/17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47025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20/09/17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66005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20/09/17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7468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20/09/17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3792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20/09/17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6917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20/09/17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3140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20/09/17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1605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20/09/17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2362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20/09/17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8671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20/09/17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8988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20/09/17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5854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39BF41-0D83-034D-86BB-D9A971D54A90}" type="datetimeFigureOut">
              <a:rPr lang="es-ES" smtClean="0"/>
              <a:t>20/09/17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8828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-25400" y="6769100"/>
            <a:ext cx="9213850" cy="107950"/>
          </a:xfrm>
          <a:prstGeom prst="rect">
            <a:avLst/>
          </a:prstGeom>
          <a:solidFill>
            <a:srgbClr val="B81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-69850" y="0"/>
            <a:ext cx="9213850" cy="50800"/>
          </a:xfrm>
          <a:prstGeom prst="rect">
            <a:avLst/>
          </a:prstGeom>
          <a:solidFill>
            <a:srgbClr val="0E3E7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9060" y="2894174"/>
            <a:ext cx="4333180" cy="1069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947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660" y="0"/>
            <a:ext cx="9208060" cy="858249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0134" y="135468"/>
            <a:ext cx="2235200" cy="55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008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660" y="6025151"/>
            <a:ext cx="9208060" cy="85824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0134" y="6155268"/>
            <a:ext cx="2235200" cy="55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2521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-25400" y="6769100"/>
            <a:ext cx="9213850" cy="107950"/>
          </a:xfrm>
          <a:prstGeom prst="rect">
            <a:avLst/>
          </a:prstGeom>
          <a:solidFill>
            <a:srgbClr val="B81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-69850" y="0"/>
            <a:ext cx="9213850" cy="50800"/>
          </a:xfrm>
          <a:prstGeom prst="rect">
            <a:avLst/>
          </a:prstGeom>
          <a:solidFill>
            <a:srgbClr val="0E3E7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694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478</TotalTime>
  <Words>0</Words>
  <Application>Microsoft Macintosh PowerPoint</Application>
  <PresentationFormat>Presentación en pantalla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Company>ITESO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Alejandro Armenta</dc:creator>
  <cp:lastModifiedBy>gabycal</cp:lastModifiedBy>
  <cp:revision>12</cp:revision>
  <dcterms:created xsi:type="dcterms:W3CDTF">2017-05-25T18:43:25Z</dcterms:created>
  <dcterms:modified xsi:type="dcterms:W3CDTF">2017-09-20T21:49:39Z</dcterms:modified>
</cp:coreProperties>
</file>