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64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44449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17" y="2859861"/>
            <a:ext cx="3954466" cy="11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114" y="179590"/>
            <a:ext cx="1792388" cy="5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114" y="6170118"/>
            <a:ext cx="1792388" cy="5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13</cp:revision>
  <dcterms:created xsi:type="dcterms:W3CDTF">2017-05-25T18:43:25Z</dcterms:created>
  <dcterms:modified xsi:type="dcterms:W3CDTF">2017-09-20T22:18:21Z</dcterms:modified>
</cp:coreProperties>
</file>