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26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44449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179" y="2953438"/>
            <a:ext cx="3296942" cy="9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365" y="152662"/>
            <a:ext cx="1741836" cy="4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365" y="6197001"/>
            <a:ext cx="1741836" cy="4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14</cp:revision>
  <dcterms:created xsi:type="dcterms:W3CDTF">2017-05-25T18:43:25Z</dcterms:created>
  <dcterms:modified xsi:type="dcterms:W3CDTF">2017-09-20T22:39:29Z</dcterms:modified>
</cp:coreProperties>
</file>