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78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67" y="2917172"/>
            <a:ext cx="3551766" cy="10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29" y="190625"/>
            <a:ext cx="1678304" cy="4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29" y="6202563"/>
            <a:ext cx="1678304" cy="4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2017-09-20T22:55:20Z</dcterms:modified>
</cp:coreProperties>
</file>