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92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24/08/18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033" y="2899567"/>
            <a:ext cx="4195234" cy="104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942" y="186266"/>
            <a:ext cx="1876782" cy="4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942" y="6206066"/>
            <a:ext cx="1876782" cy="4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2018-08-24T14:52:21Z</dcterms:modified>
</cp:coreProperties>
</file>