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35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033" y="2920701"/>
            <a:ext cx="4195234" cy="100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467" y="186266"/>
            <a:ext cx="1931610" cy="4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467" y="6197109"/>
            <a:ext cx="1931610" cy="4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10</cp:revision>
  <dcterms:created xsi:type="dcterms:W3CDTF">2017-05-25T18:43:25Z</dcterms:created>
  <dcterms:modified xsi:type="dcterms:W3CDTF">2017-09-26T17:47:34Z</dcterms:modified>
</cp:coreProperties>
</file>